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2" r:id="rId2"/>
  </p:sldIdLst>
  <p:sldSz cx="21386800" cy="30243463"/>
  <p:notesSz cx="6669088" cy="9872663"/>
  <p:defaultTextStyle>
    <a:defPPr>
      <a:defRPr lang="de-DE"/>
    </a:defPPr>
    <a:lvl1pPr marL="0" algn="l" defTabSz="2950101" rtl="0" eaLnBrk="1" latinLnBrk="0" hangingPunct="1">
      <a:defRPr sz="5800" kern="1200">
        <a:solidFill>
          <a:schemeClr val="tx1"/>
        </a:solidFill>
        <a:latin typeface="+mn-lt"/>
        <a:ea typeface="+mn-ea"/>
        <a:cs typeface="+mn-cs"/>
      </a:defRPr>
    </a:lvl1pPr>
    <a:lvl2pPr marL="1475051" algn="l" defTabSz="2950101" rtl="0" eaLnBrk="1" latinLnBrk="0" hangingPunct="1">
      <a:defRPr sz="5800" kern="1200">
        <a:solidFill>
          <a:schemeClr val="tx1"/>
        </a:solidFill>
        <a:latin typeface="+mn-lt"/>
        <a:ea typeface="+mn-ea"/>
        <a:cs typeface="+mn-cs"/>
      </a:defRPr>
    </a:lvl2pPr>
    <a:lvl3pPr marL="2950101" algn="l" defTabSz="2950101" rtl="0" eaLnBrk="1" latinLnBrk="0" hangingPunct="1">
      <a:defRPr sz="5800" kern="1200">
        <a:solidFill>
          <a:schemeClr val="tx1"/>
        </a:solidFill>
        <a:latin typeface="+mn-lt"/>
        <a:ea typeface="+mn-ea"/>
        <a:cs typeface="+mn-cs"/>
      </a:defRPr>
    </a:lvl3pPr>
    <a:lvl4pPr marL="4425150" algn="l" defTabSz="2950101" rtl="0" eaLnBrk="1" latinLnBrk="0" hangingPunct="1">
      <a:defRPr sz="5800" kern="1200">
        <a:solidFill>
          <a:schemeClr val="tx1"/>
        </a:solidFill>
        <a:latin typeface="+mn-lt"/>
        <a:ea typeface="+mn-ea"/>
        <a:cs typeface="+mn-cs"/>
      </a:defRPr>
    </a:lvl4pPr>
    <a:lvl5pPr marL="5900201" algn="l" defTabSz="2950101" rtl="0" eaLnBrk="1" latinLnBrk="0" hangingPunct="1">
      <a:defRPr sz="5800" kern="1200">
        <a:solidFill>
          <a:schemeClr val="tx1"/>
        </a:solidFill>
        <a:latin typeface="+mn-lt"/>
        <a:ea typeface="+mn-ea"/>
        <a:cs typeface="+mn-cs"/>
      </a:defRPr>
    </a:lvl5pPr>
    <a:lvl6pPr marL="7375251" algn="l" defTabSz="2950101" rtl="0" eaLnBrk="1" latinLnBrk="0" hangingPunct="1">
      <a:defRPr sz="5800" kern="1200">
        <a:solidFill>
          <a:schemeClr val="tx1"/>
        </a:solidFill>
        <a:latin typeface="+mn-lt"/>
        <a:ea typeface="+mn-ea"/>
        <a:cs typeface="+mn-cs"/>
      </a:defRPr>
    </a:lvl6pPr>
    <a:lvl7pPr marL="8850302" algn="l" defTabSz="2950101" rtl="0" eaLnBrk="1" latinLnBrk="0" hangingPunct="1">
      <a:defRPr sz="5800" kern="1200">
        <a:solidFill>
          <a:schemeClr val="tx1"/>
        </a:solidFill>
        <a:latin typeface="+mn-lt"/>
        <a:ea typeface="+mn-ea"/>
        <a:cs typeface="+mn-cs"/>
      </a:defRPr>
    </a:lvl7pPr>
    <a:lvl8pPr marL="10325352" algn="l" defTabSz="2950101" rtl="0" eaLnBrk="1" latinLnBrk="0" hangingPunct="1">
      <a:defRPr sz="5800" kern="1200">
        <a:solidFill>
          <a:schemeClr val="tx1"/>
        </a:solidFill>
        <a:latin typeface="+mn-lt"/>
        <a:ea typeface="+mn-ea"/>
        <a:cs typeface="+mn-cs"/>
      </a:defRPr>
    </a:lvl8pPr>
    <a:lvl9pPr marL="11800401" algn="l" defTabSz="2950101" rtl="0" eaLnBrk="1" latinLnBrk="0" hangingPunct="1">
      <a:defRPr sz="5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70">
          <p15:clr>
            <a:srgbClr val="A4A3A4"/>
          </p15:clr>
        </p15:guide>
        <p15:guide id="2" pos="6736">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rstin Heberle" initials="KH" lastIdx="1" clrIdx="0">
    <p:extLst/>
  </p:cmAuthor>
  <p:cmAuthor id="2" name="Stefan Schmidt" initials="St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84B819"/>
    <a:srgbClr val="003300"/>
    <a:srgbClr val="0000B5"/>
    <a:srgbClr val="3A520B"/>
    <a:srgbClr val="E2E2E2"/>
    <a:srgbClr val="3366FF"/>
    <a:srgbClr val="006633"/>
    <a:srgbClr val="009933"/>
    <a:srgbClr val="84B7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Helle Formatvorlag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34" autoAdjust="0"/>
    <p:restoredTop sz="96374" autoAdjust="0"/>
  </p:normalViewPr>
  <p:slideViewPr>
    <p:cSldViewPr>
      <p:cViewPr>
        <p:scale>
          <a:sx n="50" d="100"/>
          <a:sy n="50" d="100"/>
        </p:scale>
        <p:origin x="1812" y="-1716"/>
      </p:cViewPr>
      <p:guideLst>
        <p:guide orient="horz" pos="9570"/>
        <p:guide pos="6736"/>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6" d="100"/>
          <a:sy n="66" d="100"/>
        </p:scale>
        <p:origin x="3416"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9938" cy="493633"/>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777607" y="0"/>
            <a:ext cx="2889938" cy="493633"/>
          </a:xfrm>
          <a:prstGeom prst="rect">
            <a:avLst/>
          </a:prstGeom>
        </p:spPr>
        <p:txBody>
          <a:bodyPr vert="horz" lIns="91440" tIns="45720" rIns="91440" bIns="45720" rtlCol="0"/>
          <a:lstStyle>
            <a:lvl1pPr algn="r">
              <a:defRPr sz="1200"/>
            </a:lvl1pPr>
          </a:lstStyle>
          <a:p>
            <a:fld id="{8744B847-38BA-4228-8B73-EDF5E95C08E2}" type="datetimeFigureOut">
              <a:rPr lang="de-DE" smtClean="0"/>
              <a:t>22.02.2021</a:t>
            </a:fld>
            <a:endParaRPr lang="de-DE" dirty="0"/>
          </a:p>
        </p:txBody>
      </p:sp>
      <p:sp>
        <p:nvSpPr>
          <p:cNvPr id="4" name="Folienbildplatzhalter 3"/>
          <p:cNvSpPr>
            <a:spLocks noGrp="1" noRot="1" noChangeAspect="1"/>
          </p:cNvSpPr>
          <p:nvPr>
            <p:ph type="sldImg" idx="2"/>
          </p:nvPr>
        </p:nvSpPr>
        <p:spPr>
          <a:xfrm>
            <a:off x="2025650" y="739775"/>
            <a:ext cx="2617788" cy="3703638"/>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66909" y="4689515"/>
            <a:ext cx="5335270" cy="4442698"/>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377316"/>
            <a:ext cx="2889938" cy="493633"/>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777607" y="9377316"/>
            <a:ext cx="2889938" cy="493633"/>
          </a:xfrm>
          <a:prstGeom prst="rect">
            <a:avLst/>
          </a:prstGeom>
        </p:spPr>
        <p:txBody>
          <a:bodyPr vert="horz" lIns="91440" tIns="45720" rIns="91440" bIns="45720" rtlCol="0" anchor="b"/>
          <a:lstStyle>
            <a:lvl1pPr algn="r">
              <a:defRPr sz="1200"/>
            </a:lvl1pPr>
          </a:lstStyle>
          <a:p>
            <a:fld id="{D9AD099C-EBE7-439C-9E7B-92CA6E78DA59}" type="slidenum">
              <a:rPr lang="de-DE" smtClean="0"/>
              <a:t>‹Nr.›</a:t>
            </a:fld>
            <a:endParaRPr lang="de-DE" dirty="0"/>
          </a:p>
        </p:txBody>
      </p:sp>
    </p:spTree>
    <p:extLst>
      <p:ext uri="{BB962C8B-B14F-4D97-AF65-F5344CB8AC3E}">
        <p14:creationId xmlns:p14="http://schemas.microsoft.com/office/powerpoint/2010/main" val="2372296650"/>
      </p:ext>
    </p:extLst>
  </p:cSld>
  <p:clrMap bg1="lt1" tx1="dk1" bg2="lt2" tx2="dk2" accent1="accent1" accent2="accent2" accent3="accent3" accent4="accent4" accent5="accent5" accent6="accent6" hlink="hlink" folHlink="folHlink"/>
  <p:notesStyle>
    <a:lvl1pPr marL="0" algn="l" defTabSz="2950101" rtl="0" eaLnBrk="1" latinLnBrk="0" hangingPunct="1">
      <a:defRPr sz="3800" kern="1200">
        <a:solidFill>
          <a:schemeClr val="tx1"/>
        </a:solidFill>
        <a:latin typeface="+mn-lt"/>
        <a:ea typeface="+mn-ea"/>
        <a:cs typeface="+mn-cs"/>
      </a:defRPr>
    </a:lvl1pPr>
    <a:lvl2pPr marL="1475051" algn="l" defTabSz="2950101" rtl="0" eaLnBrk="1" latinLnBrk="0" hangingPunct="1">
      <a:defRPr sz="3800" kern="1200">
        <a:solidFill>
          <a:schemeClr val="tx1"/>
        </a:solidFill>
        <a:latin typeface="+mn-lt"/>
        <a:ea typeface="+mn-ea"/>
        <a:cs typeface="+mn-cs"/>
      </a:defRPr>
    </a:lvl2pPr>
    <a:lvl3pPr marL="2950101" algn="l" defTabSz="2950101" rtl="0" eaLnBrk="1" latinLnBrk="0" hangingPunct="1">
      <a:defRPr sz="3800" kern="1200">
        <a:solidFill>
          <a:schemeClr val="tx1"/>
        </a:solidFill>
        <a:latin typeface="+mn-lt"/>
        <a:ea typeface="+mn-ea"/>
        <a:cs typeface="+mn-cs"/>
      </a:defRPr>
    </a:lvl3pPr>
    <a:lvl4pPr marL="4425150" algn="l" defTabSz="2950101" rtl="0" eaLnBrk="1" latinLnBrk="0" hangingPunct="1">
      <a:defRPr sz="3800" kern="1200">
        <a:solidFill>
          <a:schemeClr val="tx1"/>
        </a:solidFill>
        <a:latin typeface="+mn-lt"/>
        <a:ea typeface="+mn-ea"/>
        <a:cs typeface="+mn-cs"/>
      </a:defRPr>
    </a:lvl4pPr>
    <a:lvl5pPr marL="5900201" algn="l" defTabSz="2950101" rtl="0" eaLnBrk="1" latinLnBrk="0" hangingPunct="1">
      <a:defRPr sz="3800" kern="1200">
        <a:solidFill>
          <a:schemeClr val="tx1"/>
        </a:solidFill>
        <a:latin typeface="+mn-lt"/>
        <a:ea typeface="+mn-ea"/>
        <a:cs typeface="+mn-cs"/>
      </a:defRPr>
    </a:lvl5pPr>
    <a:lvl6pPr marL="7375251" algn="l" defTabSz="2950101" rtl="0" eaLnBrk="1" latinLnBrk="0" hangingPunct="1">
      <a:defRPr sz="3800" kern="1200">
        <a:solidFill>
          <a:schemeClr val="tx1"/>
        </a:solidFill>
        <a:latin typeface="+mn-lt"/>
        <a:ea typeface="+mn-ea"/>
        <a:cs typeface="+mn-cs"/>
      </a:defRPr>
    </a:lvl6pPr>
    <a:lvl7pPr marL="8850302" algn="l" defTabSz="2950101" rtl="0" eaLnBrk="1" latinLnBrk="0" hangingPunct="1">
      <a:defRPr sz="3800" kern="1200">
        <a:solidFill>
          <a:schemeClr val="tx1"/>
        </a:solidFill>
        <a:latin typeface="+mn-lt"/>
        <a:ea typeface="+mn-ea"/>
        <a:cs typeface="+mn-cs"/>
      </a:defRPr>
    </a:lvl7pPr>
    <a:lvl8pPr marL="10325352" algn="l" defTabSz="2950101" rtl="0" eaLnBrk="1" latinLnBrk="0" hangingPunct="1">
      <a:defRPr sz="3800" kern="1200">
        <a:solidFill>
          <a:schemeClr val="tx1"/>
        </a:solidFill>
        <a:latin typeface="+mn-lt"/>
        <a:ea typeface="+mn-ea"/>
        <a:cs typeface="+mn-cs"/>
      </a:defRPr>
    </a:lvl8pPr>
    <a:lvl9pPr marL="11800401" algn="l" defTabSz="2950101" rtl="0" eaLnBrk="1" latinLnBrk="0" hangingPunct="1">
      <a:defRPr sz="3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9AD099C-EBE7-439C-9E7B-92CA6E78DA59}" type="slidenum">
              <a:rPr lang="de-DE" smtClean="0"/>
              <a:t>1</a:t>
            </a:fld>
            <a:endParaRPr lang="de-DE" dirty="0"/>
          </a:p>
        </p:txBody>
      </p:sp>
    </p:spTree>
    <p:extLst>
      <p:ext uri="{BB962C8B-B14F-4D97-AF65-F5344CB8AC3E}">
        <p14:creationId xmlns:p14="http://schemas.microsoft.com/office/powerpoint/2010/main" val="1237875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604011" y="9395084"/>
            <a:ext cx="18178780" cy="6482741"/>
          </a:xfrm>
        </p:spPr>
        <p:txBody>
          <a:bodyPr/>
          <a:lstStyle/>
          <a:p>
            <a:r>
              <a:rPr lang="de-DE"/>
              <a:t>Titelmasterformat durch Klicken bearbeiten</a:t>
            </a:r>
          </a:p>
        </p:txBody>
      </p:sp>
      <p:sp>
        <p:nvSpPr>
          <p:cNvPr id="3" name="Untertitel 2"/>
          <p:cNvSpPr>
            <a:spLocks noGrp="1"/>
          </p:cNvSpPr>
          <p:nvPr>
            <p:ph type="subTitle" idx="1"/>
          </p:nvPr>
        </p:nvSpPr>
        <p:spPr>
          <a:xfrm>
            <a:off x="3208021" y="17137961"/>
            <a:ext cx="14970761" cy="7728886"/>
          </a:xfrm>
        </p:spPr>
        <p:txBody>
          <a:bodyPr/>
          <a:lstStyle>
            <a:lvl1pPr marL="0" indent="0" algn="ctr">
              <a:buNone/>
              <a:defRPr>
                <a:solidFill>
                  <a:schemeClr val="tx1">
                    <a:tint val="75000"/>
                  </a:schemeClr>
                </a:solidFill>
              </a:defRPr>
            </a:lvl1pPr>
            <a:lvl2pPr marL="1475051" indent="0" algn="ctr">
              <a:buNone/>
              <a:defRPr>
                <a:solidFill>
                  <a:schemeClr val="tx1">
                    <a:tint val="75000"/>
                  </a:schemeClr>
                </a:solidFill>
              </a:defRPr>
            </a:lvl2pPr>
            <a:lvl3pPr marL="2950101" indent="0" algn="ctr">
              <a:buNone/>
              <a:defRPr>
                <a:solidFill>
                  <a:schemeClr val="tx1">
                    <a:tint val="75000"/>
                  </a:schemeClr>
                </a:solidFill>
              </a:defRPr>
            </a:lvl3pPr>
            <a:lvl4pPr marL="4425150" indent="0" algn="ctr">
              <a:buNone/>
              <a:defRPr>
                <a:solidFill>
                  <a:schemeClr val="tx1">
                    <a:tint val="75000"/>
                  </a:schemeClr>
                </a:solidFill>
              </a:defRPr>
            </a:lvl4pPr>
            <a:lvl5pPr marL="5900201" indent="0" algn="ctr">
              <a:buNone/>
              <a:defRPr>
                <a:solidFill>
                  <a:schemeClr val="tx1">
                    <a:tint val="75000"/>
                  </a:schemeClr>
                </a:solidFill>
              </a:defRPr>
            </a:lvl5pPr>
            <a:lvl6pPr marL="7375251" indent="0" algn="ctr">
              <a:buNone/>
              <a:defRPr>
                <a:solidFill>
                  <a:schemeClr val="tx1">
                    <a:tint val="75000"/>
                  </a:schemeClr>
                </a:solidFill>
              </a:defRPr>
            </a:lvl6pPr>
            <a:lvl7pPr marL="8850302" indent="0" algn="ctr">
              <a:buNone/>
              <a:defRPr>
                <a:solidFill>
                  <a:schemeClr val="tx1">
                    <a:tint val="75000"/>
                  </a:schemeClr>
                </a:solidFill>
              </a:defRPr>
            </a:lvl7pPr>
            <a:lvl8pPr marL="10325352" indent="0" algn="ctr">
              <a:buNone/>
              <a:defRPr>
                <a:solidFill>
                  <a:schemeClr val="tx1">
                    <a:tint val="75000"/>
                  </a:schemeClr>
                </a:solidFill>
              </a:defRPr>
            </a:lvl8pPr>
            <a:lvl9pPr marL="11800401"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710F9676-ABB5-4E59-B2C1-8084E09439F7}" type="datetimeFigureOut">
              <a:rPr lang="de-DE" smtClean="0"/>
              <a:t>22.02.2021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28CBCDF7-6BA0-4B0A-A5E3-D06785F7C4C2}" type="slidenum">
              <a:rPr lang="de-DE" smtClean="0"/>
              <a:t>‹Nr.›</a:t>
            </a:fld>
            <a:endParaRPr lang="de-DE" dirty="0"/>
          </a:p>
        </p:txBody>
      </p:sp>
    </p:spTree>
    <p:extLst>
      <p:ext uri="{BB962C8B-B14F-4D97-AF65-F5344CB8AC3E}">
        <p14:creationId xmlns:p14="http://schemas.microsoft.com/office/powerpoint/2010/main" val="1364508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191964" y="21170425"/>
            <a:ext cx="12832080" cy="2499290"/>
          </a:xfrm>
        </p:spPr>
        <p:txBody>
          <a:bodyPr anchor="b"/>
          <a:lstStyle>
            <a:lvl1pPr algn="l">
              <a:defRPr sz="6500" b="1"/>
            </a:lvl1pPr>
          </a:lstStyle>
          <a:p>
            <a:r>
              <a:rPr lang="de-DE"/>
              <a:t>Titelmasterformat durch Klicken bearbeiten</a:t>
            </a:r>
          </a:p>
        </p:txBody>
      </p:sp>
      <p:sp>
        <p:nvSpPr>
          <p:cNvPr id="3" name="Bildplatzhalter 2"/>
          <p:cNvSpPr>
            <a:spLocks noGrp="1"/>
          </p:cNvSpPr>
          <p:nvPr>
            <p:ph type="pic" idx="1"/>
          </p:nvPr>
        </p:nvSpPr>
        <p:spPr>
          <a:xfrm>
            <a:off x="4191964" y="2702308"/>
            <a:ext cx="12832080" cy="18146078"/>
          </a:xfrm>
        </p:spPr>
        <p:txBody>
          <a:bodyPr/>
          <a:lstStyle>
            <a:lvl1pPr marL="0" indent="0">
              <a:buNone/>
              <a:defRPr sz="10300"/>
            </a:lvl1pPr>
            <a:lvl2pPr marL="1475051" indent="0">
              <a:buNone/>
              <a:defRPr sz="9100"/>
            </a:lvl2pPr>
            <a:lvl3pPr marL="2950101" indent="0">
              <a:buNone/>
              <a:defRPr sz="7800"/>
            </a:lvl3pPr>
            <a:lvl4pPr marL="4425150" indent="0">
              <a:buNone/>
              <a:defRPr sz="6500"/>
            </a:lvl4pPr>
            <a:lvl5pPr marL="5900201" indent="0">
              <a:buNone/>
              <a:defRPr sz="6500"/>
            </a:lvl5pPr>
            <a:lvl6pPr marL="7375251" indent="0">
              <a:buNone/>
              <a:defRPr sz="6500"/>
            </a:lvl6pPr>
            <a:lvl7pPr marL="8850302" indent="0">
              <a:buNone/>
              <a:defRPr sz="6500"/>
            </a:lvl7pPr>
            <a:lvl8pPr marL="10325352" indent="0">
              <a:buNone/>
              <a:defRPr sz="6500"/>
            </a:lvl8pPr>
            <a:lvl9pPr marL="11800401" indent="0">
              <a:buNone/>
              <a:defRPr sz="6500"/>
            </a:lvl9pPr>
          </a:lstStyle>
          <a:p>
            <a:endParaRPr lang="de-DE" dirty="0"/>
          </a:p>
        </p:txBody>
      </p:sp>
      <p:sp>
        <p:nvSpPr>
          <p:cNvPr id="4" name="Textplatzhalter 3"/>
          <p:cNvSpPr>
            <a:spLocks noGrp="1"/>
          </p:cNvSpPr>
          <p:nvPr>
            <p:ph type="body" sz="half" idx="2"/>
          </p:nvPr>
        </p:nvSpPr>
        <p:spPr>
          <a:xfrm>
            <a:off x="4191964" y="23669715"/>
            <a:ext cx="12832080" cy="3549403"/>
          </a:xfrm>
        </p:spPr>
        <p:txBody>
          <a:bodyPr/>
          <a:lstStyle>
            <a:lvl1pPr marL="0" indent="0">
              <a:buNone/>
              <a:defRPr sz="4500"/>
            </a:lvl1pPr>
            <a:lvl2pPr marL="1475051" indent="0">
              <a:buNone/>
              <a:defRPr sz="3800"/>
            </a:lvl2pPr>
            <a:lvl3pPr marL="2950101" indent="0">
              <a:buNone/>
              <a:defRPr sz="3300"/>
            </a:lvl3pPr>
            <a:lvl4pPr marL="4425150" indent="0">
              <a:buNone/>
              <a:defRPr sz="3000"/>
            </a:lvl4pPr>
            <a:lvl5pPr marL="5900201" indent="0">
              <a:buNone/>
              <a:defRPr sz="3000"/>
            </a:lvl5pPr>
            <a:lvl6pPr marL="7375251" indent="0">
              <a:buNone/>
              <a:defRPr sz="3000"/>
            </a:lvl6pPr>
            <a:lvl7pPr marL="8850302" indent="0">
              <a:buNone/>
              <a:defRPr sz="3000"/>
            </a:lvl7pPr>
            <a:lvl8pPr marL="10325352" indent="0">
              <a:buNone/>
              <a:defRPr sz="3000"/>
            </a:lvl8pPr>
            <a:lvl9pPr marL="11800401" indent="0">
              <a:buNone/>
              <a:defRPr sz="3000"/>
            </a:lvl9pPr>
          </a:lstStyle>
          <a:p>
            <a:pPr lvl="0"/>
            <a:r>
              <a:rPr lang="de-DE"/>
              <a:t>Textmasterformat bearbeiten</a:t>
            </a:r>
          </a:p>
        </p:txBody>
      </p:sp>
      <p:sp>
        <p:nvSpPr>
          <p:cNvPr id="5" name="Datumsplatzhalter 4"/>
          <p:cNvSpPr>
            <a:spLocks noGrp="1"/>
          </p:cNvSpPr>
          <p:nvPr>
            <p:ph type="dt" sz="half" idx="10"/>
          </p:nvPr>
        </p:nvSpPr>
        <p:spPr/>
        <p:txBody>
          <a:bodyPr/>
          <a:lstStyle/>
          <a:p>
            <a:fld id="{710F9676-ABB5-4E59-B2C1-8084E09439F7}" type="datetimeFigureOut">
              <a:rPr lang="de-DE" smtClean="0"/>
              <a:t>22.02.2021</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28CBCDF7-6BA0-4B0A-A5E3-D06785F7C4C2}" type="slidenum">
              <a:rPr lang="de-DE" smtClean="0"/>
              <a:t>‹Nr.›</a:t>
            </a:fld>
            <a:endParaRPr lang="de-DE" dirty="0"/>
          </a:p>
        </p:txBody>
      </p:sp>
    </p:spTree>
    <p:extLst>
      <p:ext uri="{BB962C8B-B14F-4D97-AF65-F5344CB8AC3E}">
        <p14:creationId xmlns:p14="http://schemas.microsoft.com/office/powerpoint/2010/main" val="1985468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10F9676-ABB5-4E59-B2C1-8084E09439F7}" type="datetimeFigureOut">
              <a:rPr lang="de-DE" smtClean="0"/>
              <a:t>22.02.2021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28CBCDF7-6BA0-4B0A-A5E3-D06785F7C4C2}" type="slidenum">
              <a:rPr lang="de-DE" smtClean="0"/>
              <a:t>‹Nr.›</a:t>
            </a:fld>
            <a:endParaRPr lang="de-DE" dirty="0"/>
          </a:p>
        </p:txBody>
      </p:sp>
    </p:spTree>
    <p:extLst>
      <p:ext uri="{BB962C8B-B14F-4D97-AF65-F5344CB8AC3E}">
        <p14:creationId xmlns:p14="http://schemas.microsoft.com/office/powerpoint/2010/main" val="5916354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15505431" y="1211147"/>
            <a:ext cx="4812030" cy="25804953"/>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1069341" y="1211147"/>
            <a:ext cx="14079643" cy="25804953"/>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10F9676-ABB5-4E59-B2C1-8084E09439F7}" type="datetimeFigureOut">
              <a:rPr lang="de-DE" smtClean="0"/>
              <a:t>22.02.2021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28CBCDF7-6BA0-4B0A-A5E3-D06785F7C4C2}" type="slidenum">
              <a:rPr lang="de-DE" smtClean="0"/>
              <a:t>‹Nr.›</a:t>
            </a:fld>
            <a:endParaRPr lang="de-DE" dirty="0"/>
          </a:p>
        </p:txBody>
      </p:sp>
    </p:spTree>
    <p:extLst>
      <p:ext uri="{BB962C8B-B14F-4D97-AF65-F5344CB8AC3E}">
        <p14:creationId xmlns:p14="http://schemas.microsoft.com/office/powerpoint/2010/main" val="2282751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10F9676-ABB5-4E59-B2C1-8084E09439F7}" type="datetimeFigureOut">
              <a:rPr lang="de-DE" smtClean="0"/>
              <a:t>22.02.2021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28CBCDF7-6BA0-4B0A-A5E3-D06785F7C4C2}" type="slidenum">
              <a:rPr lang="de-DE" smtClean="0"/>
              <a:t>‹Nr.›</a:t>
            </a:fld>
            <a:endParaRPr lang="de-DE" dirty="0"/>
          </a:p>
        </p:txBody>
      </p:sp>
    </p:spTree>
    <p:extLst>
      <p:ext uri="{BB962C8B-B14F-4D97-AF65-F5344CB8AC3E}">
        <p14:creationId xmlns:p14="http://schemas.microsoft.com/office/powerpoint/2010/main" val="337908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689411" y="19434226"/>
            <a:ext cx="18178780" cy="6006688"/>
          </a:xfrm>
        </p:spPr>
        <p:txBody>
          <a:bodyPr anchor="t"/>
          <a:lstStyle>
            <a:lvl1pPr algn="l">
              <a:defRPr sz="12900" b="1" cap="all"/>
            </a:lvl1pPr>
          </a:lstStyle>
          <a:p>
            <a:r>
              <a:rPr lang="de-DE"/>
              <a:t>Titelmasterformat durch Klicken bearbeiten</a:t>
            </a:r>
          </a:p>
        </p:txBody>
      </p:sp>
      <p:sp>
        <p:nvSpPr>
          <p:cNvPr id="3" name="Textplatzhalter 2"/>
          <p:cNvSpPr>
            <a:spLocks noGrp="1"/>
          </p:cNvSpPr>
          <p:nvPr>
            <p:ph type="body" idx="1"/>
          </p:nvPr>
        </p:nvSpPr>
        <p:spPr>
          <a:xfrm>
            <a:off x="1689411" y="12818474"/>
            <a:ext cx="18178780" cy="6615754"/>
          </a:xfrm>
        </p:spPr>
        <p:txBody>
          <a:bodyPr anchor="b"/>
          <a:lstStyle>
            <a:lvl1pPr marL="0" indent="0">
              <a:buNone/>
              <a:defRPr sz="6500">
                <a:solidFill>
                  <a:schemeClr val="tx1">
                    <a:tint val="75000"/>
                  </a:schemeClr>
                </a:solidFill>
              </a:defRPr>
            </a:lvl1pPr>
            <a:lvl2pPr marL="1475051" indent="0">
              <a:buNone/>
              <a:defRPr sz="5800">
                <a:solidFill>
                  <a:schemeClr val="tx1">
                    <a:tint val="75000"/>
                  </a:schemeClr>
                </a:solidFill>
              </a:defRPr>
            </a:lvl2pPr>
            <a:lvl3pPr marL="2950101" indent="0">
              <a:buNone/>
              <a:defRPr sz="5200">
                <a:solidFill>
                  <a:schemeClr val="tx1">
                    <a:tint val="75000"/>
                  </a:schemeClr>
                </a:solidFill>
              </a:defRPr>
            </a:lvl3pPr>
            <a:lvl4pPr marL="4425150" indent="0">
              <a:buNone/>
              <a:defRPr sz="4500">
                <a:solidFill>
                  <a:schemeClr val="tx1">
                    <a:tint val="75000"/>
                  </a:schemeClr>
                </a:solidFill>
              </a:defRPr>
            </a:lvl4pPr>
            <a:lvl5pPr marL="5900201" indent="0">
              <a:buNone/>
              <a:defRPr sz="4500">
                <a:solidFill>
                  <a:schemeClr val="tx1">
                    <a:tint val="75000"/>
                  </a:schemeClr>
                </a:solidFill>
              </a:defRPr>
            </a:lvl5pPr>
            <a:lvl6pPr marL="7375251" indent="0">
              <a:buNone/>
              <a:defRPr sz="4500">
                <a:solidFill>
                  <a:schemeClr val="tx1">
                    <a:tint val="75000"/>
                  </a:schemeClr>
                </a:solidFill>
              </a:defRPr>
            </a:lvl6pPr>
            <a:lvl7pPr marL="8850302" indent="0">
              <a:buNone/>
              <a:defRPr sz="4500">
                <a:solidFill>
                  <a:schemeClr val="tx1">
                    <a:tint val="75000"/>
                  </a:schemeClr>
                </a:solidFill>
              </a:defRPr>
            </a:lvl7pPr>
            <a:lvl8pPr marL="10325352" indent="0">
              <a:buNone/>
              <a:defRPr sz="4500">
                <a:solidFill>
                  <a:schemeClr val="tx1">
                    <a:tint val="75000"/>
                  </a:schemeClr>
                </a:solidFill>
              </a:defRPr>
            </a:lvl8pPr>
            <a:lvl9pPr marL="11800401" indent="0">
              <a:buNone/>
              <a:defRPr sz="45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710F9676-ABB5-4E59-B2C1-8084E09439F7}" type="datetimeFigureOut">
              <a:rPr lang="de-DE" smtClean="0"/>
              <a:t>22.02.2021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28CBCDF7-6BA0-4B0A-A5E3-D06785F7C4C2}" type="slidenum">
              <a:rPr lang="de-DE" smtClean="0"/>
              <a:t>‹Nr.›</a:t>
            </a:fld>
            <a:endParaRPr lang="de-DE" dirty="0"/>
          </a:p>
        </p:txBody>
      </p:sp>
    </p:spTree>
    <p:extLst>
      <p:ext uri="{BB962C8B-B14F-4D97-AF65-F5344CB8AC3E}">
        <p14:creationId xmlns:p14="http://schemas.microsoft.com/office/powerpoint/2010/main" val="353722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1069341" y="7056815"/>
            <a:ext cx="9445836" cy="19959287"/>
          </a:xfrm>
        </p:spPr>
        <p:txBody>
          <a:bodyPr/>
          <a:lstStyle>
            <a:lvl1pPr>
              <a:defRPr sz="91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10871625" y="7056815"/>
            <a:ext cx="9445836" cy="19959287"/>
          </a:xfrm>
        </p:spPr>
        <p:txBody>
          <a:bodyPr/>
          <a:lstStyle>
            <a:lvl1pPr>
              <a:defRPr sz="91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710F9676-ABB5-4E59-B2C1-8084E09439F7}" type="datetimeFigureOut">
              <a:rPr lang="de-DE" smtClean="0"/>
              <a:t>22.02.2021</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28CBCDF7-6BA0-4B0A-A5E3-D06785F7C4C2}" type="slidenum">
              <a:rPr lang="de-DE" smtClean="0"/>
              <a:t>‹Nr.›</a:t>
            </a:fld>
            <a:endParaRPr lang="de-DE" dirty="0"/>
          </a:p>
        </p:txBody>
      </p:sp>
    </p:spTree>
    <p:extLst>
      <p:ext uri="{BB962C8B-B14F-4D97-AF65-F5344CB8AC3E}">
        <p14:creationId xmlns:p14="http://schemas.microsoft.com/office/powerpoint/2010/main" val="1104453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1069343" y="6769777"/>
            <a:ext cx="9449550" cy="2821321"/>
          </a:xfrm>
        </p:spPr>
        <p:txBody>
          <a:bodyPr anchor="b"/>
          <a:lstStyle>
            <a:lvl1pPr marL="0" indent="0">
              <a:buNone/>
              <a:defRPr sz="7800" b="1"/>
            </a:lvl1pPr>
            <a:lvl2pPr marL="1475051" indent="0">
              <a:buNone/>
              <a:defRPr sz="6500" b="1"/>
            </a:lvl2pPr>
            <a:lvl3pPr marL="2950101" indent="0">
              <a:buNone/>
              <a:defRPr sz="5800" b="1"/>
            </a:lvl3pPr>
            <a:lvl4pPr marL="4425150" indent="0">
              <a:buNone/>
              <a:defRPr sz="5200" b="1"/>
            </a:lvl4pPr>
            <a:lvl5pPr marL="5900201" indent="0">
              <a:buNone/>
              <a:defRPr sz="5200" b="1"/>
            </a:lvl5pPr>
            <a:lvl6pPr marL="7375251" indent="0">
              <a:buNone/>
              <a:defRPr sz="5200" b="1"/>
            </a:lvl6pPr>
            <a:lvl7pPr marL="8850302" indent="0">
              <a:buNone/>
              <a:defRPr sz="5200" b="1"/>
            </a:lvl7pPr>
            <a:lvl8pPr marL="10325352" indent="0">
              <a:buNone/>
              <a:defRPr sz="5200" b="1"/>
            </a:lvl8pPr>
            <a:lvl9pPr marL="11800401" indent="0">
              <a:buNone/>
              <a:defRPr sz="5200" b="1"/>
            </a:lvl9pPr>
          </a:lstStyle>
          <a:p>
            <a:pPr lvl="0"/>
            <a:r>
              <a:rPr lang="de-DE"/>
              <a:t>Textmasterformat bearbeiten</a:t>
            </a:r>
          </a:p>
        </p:txBody>
      </p:sp>
      <p:sp>
        <p:nvSpPr>
          <p:cNvPr id="4" name="Inhaltsplatzhalter 3"/>
          <p:cNvSpPr>
            <a:spLocks noGrp="1"/>
          </p:cNvSpPr>
          <p:nvPr>
            <p:ph sz="half" idx="2"/>
          </p:nvPr>
        </p:nvSpPr>
        <p:spPr>
          <a:xfrm>
            <a:off x="1069343" y="9591097"/>
            <a:ext cx="9449550" cy="17424998"/>
          </a:xfrm>
        </p:spPr>
        <p:txBody>
          <a:bodyPr/>
          <a:lstStyle>
            <a:lvl1pPr>
              <a:defRPr sz="78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10864200" y="6769777"/>
            <a:ext cx="9453263" cy="2821321"/>
          </a:xfrm>
        </p:spPr>
        <p:txBody>
          <a:bodyPr anchor="b"/>
          <a:lstStyle>
            <a:lvl1pPr marL="0" indent="0">
              <a:buNone/>
              <a:defRPr sz="7800" b="1"/>
            </a:lvl1pPr>
            <a:lvl2pPr marL="1475051" indent="0">
              <a:buNone/>
              <a:defRPr sz="6500" b="1"/>
            </a:lvl2pPr>
            <a:lvl3pPr marL="2950101" indent="0">
              <a:buNone/>
              <a:defRPr sz="5800" b="1"/>
            </a:lvl3pPr>
            <a:lvl4pPr marL="4425150" indent="0">
              <a:buNone/>
              <a:defRPr sz="5200" b="1"/>
            </a:lvl4pPr>
            <a:lvl5pPr marL="5900201" indent="0">
              <a:buNone/>
              <a:defRPr sz="5200" b="1"/>
            </a:lvl5pPr>
            <a:lvl6pPr marL="7375251" indent="0">
              <a:buNone/>
              <a:defRPr sz="5200" b="1"/>
            </a:lvl6pPr>
            <a:lvl7pPr marL="8850302" indent="0">
              <a:buNone/>
              <a:defRPr sz="5200" b="1"/>
            </a:lvl7pPr>
            <a:lvl8pPr marL="10325352" indent="0">
              <a:buNone/>
              <a:defRPr sz="5200" b="1"/>
            </a:lvl8pPr>
            <a:lvl9pPr marL="11800401" indent="0">
              <a:buNone/>
              <a:defRPr sz="5200" b="1"/>
            </a:lvl9pPr>
          </a:lstStyle>
          <a:p>
            <a:pPr lvl="0"/>
            <a:r>
              <a:rPr lang="de-DE"/>
              <a:t>Textmasterformat bearbeiten</a:t>
            </a:r>
          </a:p>
        </p:txBody>
      </p:sp>
      <p:sp>
        <p:nvSpPr>
          <p:cNvPr id="6" name="Inhaltsplatzhalter 5"/>
          <p:cNvSpPr>
            <a:spLocks noGrp="1"/>
          </p:cNvSpPr>
          <p:nvPr>
            <p:ph sz="quarter" idx="4"/>
          </p:nvPr>
        </p:nvSpPr>
        <p:spPr>
          <a:xfrm>
            <a:off x="10864200" y="9591097"/>
            <a:ext cx="9453263" cy="17424998"/>
          </a:xfrm>
        </p:spPr>
        <p:txBody>
          <a:bodyPr/>
          <a:lstStyle>
            <a:lvl1pPr>
              <a:defRPr sz="78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710F9676-ABB5-4E59-B2C1-8084E09439F7}" type="datetimeFigureOut">
              <a:rPr lang="de-DE" smtClean="0"/>
              <a:t>22.02.2021</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28CBCDF7-6BA0-4B0A-A5E3-D06785F7C4C2}" type="slidenum">
              <a:rPr lang="de-DE" smtClean="0"/>
              <a:t>‹Nr.›</a:t>
            </a:fld>
            <a:endParaRPr lang="de-DE" dirty="0"/>
          </a:p>
        </p:txBody>
      </p:sp>
    </p:spTree>
    <p:extLst>
      <p:ext uri="{BB962C8B-B14F-4D97-AF65-F5344CB8AC3E}">
        <p14:creationId xmlns:p14="http://schemas.microsoft.com/office/powerpoint/2010/main" val="2108655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greePost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2728800" y="1216800"/>
            <a:ext cx="15796800" cy="1908000"/>
          </a:xfrm>
        </p:spPr>
        <p:txBody>
          <a:bodyPr lIns="90000" tIns="46800" rIns="90000" bIns="46800"/>
          <a:lstStyle>
            <a:lvl1pPr>
              <a:defRPr>
                <a:solidFill>
                  <a:srgbClr val="003300"/>
                </a:solidFill>
              </a:defRPr>
            </a:lvl1pPr>
          </a:lstStyle>
          <a:p>
            <a:r>
              <a:rPr lang="de-DE" dirty="0"/>
              <a:t>Titelmasterformat durch Klicken bearbeiten</a:t>
            </a:r>
          </a:p>
        </p:txBody>
      </p:sp>
      <p:sp>
        <p:nvSpPr>
          <p:cNvPr id="7" name="Inhaltsplatzhalter 6">
            <a:extLst>
              <a:ext uri="{FF2B5EF4-FFF2-40B4-BE49-F238E27FC236}">
                <a16:creationId xmlns:a16="http://schemas.microsoft.com/office/drawing/2014/main" id="{902B05EE-1861-4581-B9C1-F0F879ACB85B}"/>
              </a:ext>
            </a:extLst>
          </p:cNvPr>
          <p:cNvSpPr>
            <a:spLocks noGrp="1"/>
          </p:cNvSpPr>
          <p:nvPr>
            <p:ph sz="quarter" idx="10"/>
          </p:nvPr>
        </p:nvSpPr>
        <p:spPr>
          <a:xfrm>
            <a:off x="442000" y="3111789"/>
            <a:ext cx="20520000" cy="1000800"/>
          </a:xfrm>
          <a:solidFill>
            <a:srgbClr val="003300"/>
          </a:solidFill>
        </p:spPr>
        <p:txBody>
          <a:bodyPr lIns="90000" tIns="46800" rIns="90000" bIns="46800">
            <a:noAutofit/>
          </a:bodyPr>
          <a:lstStyle>
            <a:lvl1pPr marL="0" indent="0">
              <a:buNone/>
              <a:defRPr sz="5800" b="1">
                <a:solidFill>
                  <a:schemeClr val="bg1"/>
                </a:solidFill>
              </a:defRPr>
            </a:lvl1pPr>
            <a:lvl2pPr>
              <a:defRPr sz="2400"/>
            </a:lvl2pPr>
            <a:lvl3pPr>
              <a:defRPr sz="2400"/>
            </a:lvl3pPr>
            <a:lvl4pPr>
              <a:defRPr sz="2400"/>
            </a:lvl4pPr>
            <a:lvl5pPr>
              <a:defRPr sz="2400"/>
            </a:lvl5pPr>
          </a:lstStyle>
          <a:p>
            <a:pPr lvl="0"/>
            <a:r>
              <a:rPr lang="de-DE" dirty="0"/>
              <a:t>Mastertextformat bearbeiten</a:t>
            </a:r>
          </a:p>
        </p:txBody>
      </p:sp>
      <p:sp>
        <p:nvSpPr>
          <p:cNvPr id="8" name="Inhaltsplatzhalter 6">
            <a:extLst>
              <a:ext uri="{FF2B5EF4-FFF2-40B4-BE49-F238E27FC236}">
                <a16:creationId xmlns:a16="http://schemas.microsoft.com/office/drawing/2014/main" id="{02127083-2C9F-4CB8-93A3-DF9AE78A3704}"/>
              </a:ext>
            </a:extLst>
          </p:cNvPr>
          <p:cNvSpPr>
            <a:spLocks noGrp="1"/>
          </p:cNvSpPr>
          <p:nvPr>
            <p:ph sz="quarter" idx="11"/>
          </p:nvPr>
        </p:nvSpPr>
        <p:spPr>
          <a:xfrm>
            <a:off x="442000" y="4131302"/>
            <a:ext cx="20520000" cy="3654066"/>
          </a:xfrm>
        </p:spPr>
        <p:txBody>
          <a:bodyPr lIns="90000" tIns="46800" rIns="90000" bIns="46800">
            <a:noAutofit/>
          </a:bodyPr>
          <a:lstStyle>
            <a:lvl1pPr marL="0" indent="0">
              <a:buNone/>
              <a:defRPr sz="2400"/>
            </a:lvl1pPr>
            <a:lvl2pPr>
              <a:defRPr sz="2400"/>
            </a:lvl2pPr>
            <a:lvl3pPr>
              <a:defRPr sz="2400"/>
            </a:lvl3pPr>
            <a:lvl4pPr>
              <a:defRPr sz="2400"/>
            </a:lvl4pPr>
            <a:lvl5pPr>
              <a:defRPr sz="2400"/>
            </a:lvl5pPr>
          </a:lstStyle>
          <a:p>
            <a:pPr lvl="0"/>
            <a:r>
              <a:rPr lang="de-DE" dirty="0"/>
              <a:t>Mastertextformat bearbeiten</a:t>
            </a:r>
          </a:p>
          <a:p>
            <a:pPr lvl="1"/>
            <a:r>
              <a:rPr lang="de-DE" dirty="0"/>
              <a:t>Zweite Ebene</a:t>
            </a:r>
          </a:p>
        </p:txBody>
      </p:sp>
      <p:sp>
        <p:nvSpPr>
          <p:cNvPr id="9" name="Inhaltsplatzhalter 6">
            <a:extLst>
              <a:ext uri="{FF2B5EF4-FFF2-40B4-BE49-F238E27FC236}">
                <a16:creationId xmlns:a16="http://schemas.microsoft.com/office/drawing/2014/main" id="{D380E06D-9016-4FAB-B61B-005ACD205F49}"/>
              </a:ext>
            </a:extLst>
          </p:cNvPr>
          <p:cNvSpPr>
            <a:spLocks noGrp="1"/>
          </p:cNvSpPr>
          <p:nvPr>
            <p:ph sz="quarter" idx="12"/>
          </p:nvPr>
        </p:nvSpPr>
        <p:spPr>
          <a:xfrm>
            <a:off x="413030" y="9926657"/>
            <a:ext cx="8982000" cy="8373600"/>
          </a:xfrm>
        </p:spPr>
        <p:txBody>
          <a:bodyPr lIns="90000" tIns="46800" rIns="90000" bIns="46800">
            <a:noAutofit/>
          </a:bodyPr>
          <a:lstStyle>
            <a:lvl1pPr marL="0" indent="0">
              <a:buNone/>
              <a:defRPr sz="3200"/>
            </a:lvl1pPr>
            <a:lvl2pPr>
              <a:defRPr sz="3200"/>
            </a:lvl2pPr>
            <a:lvl3pPr>
              <a:defRPr sz="3200"/>
            </a:lvl3pPr>
            <a:lvl4pPr>
              <a:defRPr sz="2400"/>
            </a:lvl4pPr>
            <a:lvl5pPr>
              <a:defRPr sz="2400"/>
            </a:lvl5pPr>
          </a:lstStyle>
          <a:p>
            <a:pPr lvl="0"/>
            <a:r>
              <a:rPr lang="de-DE" dirty="0"/>
              <a:t>Mastertextformat bearbeiten</a:t>
            </a:r>
          </a:p>
          <a:p>
            <a:pPr lvl="1"/>
            <a:r>
              <a:rPr lang="de-DE" dirty="0"/>
              <a:t>Zweite Ebene</a:t>
            </a:r>
          </a:p>
          <a:p>
            <a:pPr lvl="2"/>
            <a:r>
              <a:rPr lang="de-DE" dirty="0"/>
              <a:t>Dritte Ebene</a:t>
            </a:r>
          </a:p>
        </p:txBody>
      </p:sp>
      <p:sp>
        <p:nvSpPr>
          <p:cNvPr id="10" name="Inhaltsplatzhalter 6">
            <a:extLst>
              <a:ext uri="{FF2B5EF4-FFF2-40B4-BE49-F238E27FC236}">
                <a16:creationId xmlns:a16="http://schemas.microsoft.com/office/drawing/2014/main" id="{43644D59-117D-4A0C-BD65-E5C150E4136B}"/>
              </a:ext>
            </a:extLst>
          </p:cNvPr>
          <p:cNvSpPr>
            <a:spLocks noGrp="1"/>
          </p:cNvSpPr>
          <p:nvPr>
            <p:ph sz="quarter" idx="13"/>
          </p:nvPr>
        </p:nvSpPr>
        <p:spPr>
          <a:xfrm>
            <a:off x="9441201" y="9946800"/>
            <a:ext cx="11366799" cy="9234000"/>
          </a:xfrm>
        </p:spPr>
        <p:txBody>
          <a:bodyPr lIns="90000" tIns="46800" rIns="90000" bIns="46800">
            <a:noAutofit/>
          </a:bodyPr>
          <a:lstStyle>
            <a:lvl1pPr marL="0" indent="0">
              <a:buNone/>
              <a:defRPr sz="3200"/>
            </a:lvl1pPr>
            <a:lvl2pPr>
              <a:defRPr sz="3200"/>
            </a:lvl2pPr>
            <a:lvl3pPr>
              <a:defRPr sz="3200"/>
            </a:lvl3pPr>
            <a:lvl4pPr>
              <a:defRPr sz="2400"/>
            </a:lvl4pPr>
            <a:lvl5pPr>
              <a:defRPr sz="2400"/>
            </a:lvl5pPr>
          </a:lstStyle>
          <a:p>
            <a:pPr lvl="0"/>
            <a:r>
              <a:rPr lang="de-DE" dirty="0"/>
              <a:t>Mastertextformat bearbeiten</a:t>
            </a:r>
          </a:p>
          <a:p>
            <a:pPr lvl="1"/>
            <a:r>
              <a:rPr lang="de-DE" dirty="0"/>
              <a:t>Zweite Ebene</a:t>
            </a:r>
          </a:p>
          <a:p>
            <a:pPr lvl="2"/>
            <a:r>
              <a:rPr lang="de-DE" dirty="0"/>
              <a:t>Dritte Ebene</a:t>
            </a:r>
          </a:p>
        </p:txBody>
      </p:sp>
      <p:sp>
        <p:nvSpPr>
          <p:cNvPr id="11" name="Inhaltsplatzhalter 6">
            <a:extLst>
              <a:ext uri="{FF2B5EF4-FFF2-40B4-BE49-F238E27FC236}">
                <a16:creationId xmlns:a16="http://schemas.microsoft.com/office/drawing/2014/main" id="{F9FEF0EB-CB1A-441D-B508-F11F8EC5ABD7}"/>
              </a:ext>
            </a:extLst>
          </p:cNvPr>
          <p:cNvSpPr>
            <a:spLocks noGrp="1"/>
          </p:cNvSpPr>
          <p:nvPr>
            <p:ph sz="quarter" idx="14"/>
          </p:nvPr>
        </p:nvSpPr>
        <p:spPr>
          <a:xfrm>
            <a:off x="442799" y="20941200"/>
            <a:ext cx="6660000" cy="3747600"/>
          </a:xfrm>
        </p:spPr>
        <p:txBody>
          <a:bodyPr lIns="90000" tIns="46800" rIns="90000" bIns="46800">
            <a:noAutofit/>
          </a:bodyPr>
          <a:lstStyle>
            <a:lvl1pPr marL="0" indent="0">
              <a:buNone/>
              <a:defRPr sz="3200"/>
            </a:lvl1pPr>
            <a:lvl2pPr>
              <a:defRPr sz="3200"/>
            </a:lvl2pPr>
            <a:lvl3pPr>
              <a:defRPr sz="2400"/>
            </a:lvl3pPr>
            <a:lvl4pPr>
              <a:defRPr sz="2400"/>
            </a:lvl4pPr>
            <a:lvl5pPr>
              <a:defRPr sz="2400"/>
            </a:lvl5pPr>
          </a:lstStyle>
          <a:p>
            <a:pPr lvl="0"/>
            <a:r>
              <a:rPr lang="de-DE" dirty="0"/>
              <a:t>Mastertextformat bearbeiten</a:t>
            </a:r>
          </a:p>
          <a:p>
            <a:pPr lvl="1"/>
            <a:r>
              <a:rPr lang="de-DE" dirty="0"/>
              <a:t>Zweite Ebene</a:t>
            </a:r>
          </a:p>
        </p:txBody>
      </p:sp>
      <p:sp>
        <p:nvSpPr>
          <p:cNvPr id="13" name="Inhaltsplatzhalter 6">
            <a:extLst>
              <a:ext uri="{FF2B5EF4-FFF2-40B4-BE49-F238E27FC236}">
                <a16:creationId xmlns:a16="http://schemas.microsoft.com/office/drawing/2014/main" id="{4846177C-4216-4FFD-A80C-BEA005F8C7B8}"/>
              </a:ext>
            </a:extLst>
          </p:cNvPr>
          <p:cNvSpPr>
            <a:spLocks noGrp="1"/>
          </p:cNvSpPr>
          <p:nvPr>
            <p:ph sz="quarter" idx="16"/>
          </p:nvPr>
        </p:nvSpPr>
        <p:spPr>
          <a:xfrm>
            <a:off x="441999" y="27354446"/>
            <a:ext cx="3266625" cy="1000800"/>
          </a:xfrm>
        </p:spPr>
        <p:txBody>
          <a:bodyPr lIns="90000" tIns="46800" rIns="90000" bIns="46800">
            <a:noAutofit/>
          </a:bodyPr>
          <a:lstStyle>
            <a:lvl1pPr marL="0" indent="0">
              <a:buNone/>
              <a:defRPr sz="1200"/>
            </a:lvl1pPr>
            <a:lvl2pPr>
              <a:defRPr sz="2400"/>
            </a:lvl2pPr>
            <a:lvl3pPr>
              <a:defRPr sz="2400"/>
            </a:lvl3pPr>
            <a:lvl4pPr>
              <a:defRPr sz="2400"/>
            </a:lvl4pPr>
            <a:lvl5pPr>
              <a:defRPr sz="2400"/>
            </a:lvl5pPr>
          </a:lstStyle>
          <a:p>
            <a:pPr lvl="0"/>
            <a:r>
              <a:rPr lang="de-DE" dirty="0"/>
              <a:t>Mastertextformat bearbeiten</a:t>
            </a:r>
          </a:p>
        </p:txBody>
      </p:sp>
      <p:sp>
        <p:nvSpPr>
          <p:cNvPr id="15" name="Inhaltsplatzhalter 6">
            <a:extLst>
              <a:ext uri="{FF2B5EF4-FFF2-40B4-BE49-F238E27FC236}">
                <a16:creationId xmlns:a16="http://schemas.microsoft.com/office/drawing/2014/main" id="{9A6409EC-37FC-4A4E-9442-4E7E4ADB1564}"/>
              </a:ext>
            </a:extLst>
          </p:cNvPr>
          <p:cNvSpPr>
            <a:spLocks noGrp="1"/>
          </p:cNvSpPr>
          <p:nvPr>
            <p:ph sz="quarter" idx="18"/>
          </p:nvPr>
        </p:nvSpPr>
        <p:spPr>
          <a:xfrm>
            <a:off x="442800" y="8892000"/>
            <a:ext cx="20520000" cy="1000800"/>
          </a:xfrm>
          <a:solidFill>
            <a:srgbClr val="003300"/>
          </a:solidFill>
        </p:spPr>
        <p:txBody>
          <a:bodyPr lIns="90000" tIns="46800" rIns="90000" bIns="46800">
            <a:noAutofit/>
          </a:bodyPr>
          <a:lstStyle>
            <a:lvl1pPr marL="0" indent="0">
              <a:buNone/>
              <a:defRPr sz="5800" b="1">
                <a:solidFill>
                  <a:schemeClr val="bg1"/>
                </a:solidFill>
              </a:defRPr>
            </a:lvl1pPr>
            <a:lvl2pPr>
              <a:defRPr sz="2400"/>
            </a:lvl2pPr>
            <a:lvl3pPr>
              <a:defRPr sz="2400"/>
            </a:lvl3pPr>
            <a:lvl4pPr>
              <a:defRPr sz="2400"/>
            </a:lvl4pPr>
            <a:lvl5pPr>
              <a:defRPr sz="2400"/>
            </a:lvl5pPr>
          </a:lstStyle>
          <a:p>
            <a:pPr lvl="0"/>
            <a:r>
              <a:rPr lang="de-DE" dirty="0"/>
              <a:t>Mastertextformat bearbeiten</a:t>
            </a:r>
          </a:p>
        </p:txBody>
      </p:sp>
      <p:sp>
        <p:nvSpPr>
          <p:cNvPr id="16" name="Inhaltsplatzhalter 6">
            <a:extLst>
              <a:ext uri="{FF2B5EF4-FFF2-40B4-BE49-F238E27FC236}">
                <a16:creationId xmlns:a16="http://schemas.microsoft.com/office/drawing/2014/main" id="{5454CFEB-4BA3-40ED-8081-5ACD095034F4}"/>
              </a:ext>
            </a:extLst>
          </p:cNvPr>
          <p:cNvSpPr>
            <a:spLocks noGrp="1"/>
          </p:cNvSpPr>
          <p:nvPr>
            <p:ph sz="quarter" idx="19"/>
          </p:nvPr>
        </p:nvSpPr>
        <p:spPr>
          <a:xfrm>
            <a:off x="442800" y="19771200"/>
            <a:ext cx="20520000" cy="1000800"/>
          </a:xfrm>
          <a:solidFill>
            <a:srgbClr val="003300"/>
          </a:solidFill>
        </p:spPr>
        <p:txBody>
          <a:bodyPr lIns="90000" tIns="46800" rIns="90000" bIns="46800">
            <a:noAutofit/>
          </a:bodyPr>
          <a:lstStyle>
            <a:lvl1pPr marL="0" indent="0">
              <a:buNone/>
              <a:defRPr sz="5800" b="1">
                <a:solidFill>
                  <a:schemeClr val="bg1"/>
                </a:solidFill>
              </a:defRPr>
            </a:lvl1pPr>
            <a:lvl2pPr>
              <a:defRPr sz="2400"/>
            </a:lvl2pPr>
            <a:lvl3pPr>
              <a:defRPr sz="2400"/>
            </a:lvl3pPr>
            <a:lvl4pPr>
              <a:defRPr sz="2400"/>
            </a:lvl4pPr>
            <a:lvl5pPr>
              <a:defRPr sz="2400"/>
            </a:lvl5pPr>
          </a:lstStyle>
          <a:p>
            <a:pPr lvl="0"/>
            <a:r>
              <a:rPr lang="de-DE" dirty="0"/>
              <a:t>Mastertextformat bearbeiten</a:t>
            </a:r>
          </a:p>
        </p:txBody>
      </p:sp>
      <p:sp>
        <p:nvSpPr>
          <p:cNvPr id="17" name="Inhaltsplatzhalter 6">
            <a:extLst>
              <a:ext uri="{FF2B5EF4-FFF2-40B4-BE49-F238E27FC236}">
                <a16:creationId xmlns:a16="http://schemas.microsoft.com/office/drawing/2014/main" id="{FC0C82B5-C905-468B-A79F-E9AECB7C6076}"/>
              </a:ext>
            </a:extLst>
          </p:cNvPr>
          <p:cNvSpPr>
            <a:spLocks noGrp="1"/>
          </p:cNvSpPr>
          <p:nvPr>
            <p:ph sz="quarter" idx="20"/>
          </p:nvPr>
        </p:nvSpPr>
        <p:spPr>
          <a:xfrm>
            <a:off x="3783157" y="27354445"/>
            <a:ext cx="3266625" cy="2889018"/>
          </a:xfrm>
        </p:spPr>
        <p:txBody>
          <a:bodyPr lIns="90000" tIns="46800" rIns="90000" bIns="46800">
            <a:noAutofit/>
          </a:bodyPr>
          <a:lstStyle>
            <a:lvl1pPr marL="0" indent="0">
              <a:buNone/>
              <a:defRPr sz="1200"/>
            </a:lvl1pPr>
            <a:lvl2pPr>
              <a:defRPr sz="2400"/>
            </a:lvl2pPr>
            <a:lvl3pPr>
              <a:defRPr sz="2400"/>
            </a:lvl3pPr>
            <a:lvl4pPr>
              <a:defRPr sz="2400"/>
            </a:lvl4pPr>
            <a:lvl5pPr>
              <a:defRPr sz="2400"/>
            </a:lvl5pPr>
          </a:lstStyle>
          <a:p>
            <a:pPr lvl="0"/>
            <a:r>
              <a:rPr lang="de-DE" dirty="0"/>
              <a:t>Mastertextformat bearbeiten</a:t>
            </a:r>
          </a:p>
        </p:txBody>
      </p:sp>
      <p:sp>
        <p:nvSpPr>
          <p:cNvPr id="18" name="Inhaltsplatzhalter 6">
            <a:extLst>
              <a:ext uri="{FF2B5EF4-FFF2-40B4-BE49-F238E27FC236}">
                <a16:creationId xmlns:a16="http://schemas.microsoft.com/office/drawing/2014/main" id="{FCA82534-2740-477F-BDC9-D78BF382A70D}"/>
              </a:ext>
            </a:extLst>
          </p:cNvPr>
          <p:cNvSpPr>
            <a:spLocks noGrp="1"/>
          </p:cNvSpPr>
          <p:nvPr>
            <p:ph sz="quarter" idx="21"/>
          </p:nvPr>
        </p:nvSpPr>
        <p:spPr>
          <a:xfrm>
            <a:off x="7308222" y="27417305"/>
            <a:ext cx="2146723" cy="2543292"/>
          </a:xfrm>
        </p:spPr>
        <p:txBody>
          <a:bodyPr lIns="90000" tIns="46800" rIns="90000" bIns="46800">
            <a:noAutofit/>
          </a:bodyPr>
          <a:lstStyle>
            <a:lvl1pPr marL="0" indent="0">
              <a:buNone/>
              <a:defRPr sz="1200"/>
            </a:lvl1pPr>
            <a:lvl2pPr>
              <a:defRPr sz="2400"/>
            </a:lvl2pPr>
            <a:lvl3pPr>
              <a:defRPr sz="2400"/>
            </a:lvl3pPr>
            <a:lvl4pPr>
              <a:defRPr sz="2400"/>
            </a:lvl4pPr>
            <a:lvl5pPr>
              <a:defRPr sz="2400"/>
            </a:lvl5pPr>
          </a:lstStyle>
          <a:p>
            <a:pPr lvl="0"/>
            <a:r>
              <a:rPr lang="de-DE" dirty="0"/>
              <a:t>Mastertextformat bearbeiten</a:t>
            </a:r>
          </a:p>
        </p:txBody>
      </p:sp>
      <p:sp>
        <p:nvSpPr>
          <p:cNvPr id="19" name="Inhaltsplatzhalter 6">
            <a:extLst>
              <a:ext uri="{FF2B5EF4-FFF2-40B4-BE49-F238E27FC236}">
                <a16:creationId xmlns:a16="http://schemas.microsoft.com/office/drawing/2014/main" id="{AEFE4FC2-EACE-43E0-AA14-A61106D9E8D4}"/>
              </a:ext>
            </a:extLst>
          </p:cNvPr>
          <p:cNvSpPr>
            <a:spLocks noGrp="1"/>
          </p:cNvSpPr>
          <p:nvPr>
            <p:ph sz="quarter" idx="22"/>
          </p:nvPr>
        </p:nvSpPr>
        <p:spPr>
          <a:xfrm>
            <a:off x="12498243" y="27556518"/>
            <a:ext cx="8309757" cy="2543292"/>
          </a:xfrm>
        </p:spPr>
        <p:txBody>
          <a:bodyPr lIns="90000" tIns="46800" rIns="90000" bIns="46800">
            <a:noAutofit/>
          </a:bodyPr>
          <a:lstStyle>
            <a:lvl1pPr marL="0" indent="0">
              <a:buNone/>
              <a:defRPr sz="1200"/>
            </a:lvl1pPr>
            <a:lvl2pPr>
              <a:defRPr sz="2400"/>
            </a:lvl2pPr>
            <a:lvl3pPr>
              <a:defRPr sz="2400"/>
            </a:lvl3pPr>
            <a:lvl4pPr>
              <a:defRPr sz="2400"/>
            </a:lvl4pPr>
            <a:lvl5pPr>
              <a:defRPr sz="2400"/>
            </a:lvl5pPr>
          </a:lstStyle>
          <a:p>
            <a:pPr lvl="0"/>
            <a:r>
              <a:rPr lang="de-DE" dirty="0"/>
              <a:t>Mastertextformat bearbeiten</a:t>
            </a:r>
          </a:p>
        </p:txBody>
      </p:sp>
      <p:sp>
        <p:nvSpPr>
          <p:cNvPr id="20" name="Inhaltsplatzhalter 6">
            <a:extLst>
              <a:ext uri="{FF2B5EF4-FFF2-40B4-BE49-F238E27FC236}">
                <a16:creationId xmlns:a16="http://schemas.microsoft.com/office/drawing/2014/main" id="{A903E645-0AFB-4A4B-9756-EBE32A109507}"/>
              </a:ext>
            </a:extLst>
          </p:cNvPr>
          <p:cNvSpPr>
            <a:spLocks noGrp="1"/>
          </p:cNvSpPr>
          <p:nvPr>
            <p:ph sz="quarter" idx="23"/>
          </p:nvPr>
        </p:nvSpPr>
        <p:spPr>
          <a:xfrm>
            <a:off x="463517" y="24688800"/>
            <a:ext cx="6639282" cy="2543292"/>
          </a:xfrm>
        </p:spPr>
        <p:txBody>
          <a:bodyPr lIns="90000" tIns="46800" rIns="90000" bIns="46800">
            <a:noAutofit/>
          </a:bodyPr>
          <a:lstStyle>
            <a:lvl1pPr marL="0" indent="0">
              <a:buNone/>
              <a:defRPr sz="3200"/>
            </a:lvl1pPr>
            <a:lvl2pPr>
              <a:defRPr sz="3200"/>
            </a:lvl2pPr>
            <a:lvl3pPr>
              <a:defRPr sz="2400"/>
            </a:lvl3pPr>
            <a:lvl4pPr>
              <a:defRPr sz="2400"/>
            </a:lvl4pPr>
            <a:lvl5pPr>
              <a:defRPr sz="2400"/>
            </a:lvl5pPr>
          </a:lstStyle>
          <a:p>
            <a:pPr lvl="0"/>
            <a:r>
              <a:rPr lang="de-DE" dirty="0"/>
              <a:t>Mastertextformat bearbeiten</a:t>
            </a:r>
          </a:p>
          <a:p>
            <a:pPr lvl="1"/>
            <a:r>
              <a:rPr lang="de-DE" dirty="0"/>
              <a:t>Zweite Ebene</a:t>
            </a:r>
          </a:p>
        </p:txBody>
      </p:sp>
      <p:sp>
        <p:nvSpPr>
          <p:cNvPr id="23" name="Inhaltsplatzhalter 6">
            <a:extLst>
              <a:ext uri="{FF2B5EF4-FFF2-40B4-BE49-F238E27FC236}">
                <a16:creationId xmlns:a16="http://schemas.microsoft.com/office/drawing/2014/main" id="{2A7BE3E2-669F-4C10-A0DF-C8179E2A3753}"/>
              </a:ext>
            </a:extLst>
          </p:cNvPr>
          <p:cNvSpPr>
            <a:spLocks noGrp="1"/>
          </p:cNvSpPr>
          <p:nvPr>
            <p:ph sz="quarter" idx="24"/>
          </p:nvPr>
        </p:nvSpPr>
        <p:spPr>
          <a:xfrm>
            <a:off x="7273760" y="20928183"/>
            <a:ext cx="6660000" cy="3747600"/>
          </a:xfrm>
        </p:spPr>
        <p:txBody>
          <a:bodyPr lIns="90000" tIns="46800" rIns="90000" bIns="46800">
            <a:noAutofit/>
          </a:bodyPr>
          <a:lstStyle>
            <a:lvl1pPr marL="0" indent="0">
              <a:buNone/>
              <a:defRPr sz="3200"/>
            </a:lvl1pPr>
            <a:lvl2pPr>
              <a:defRPr sz="3200"/>
            </a:lvl2pPr>
            <a:lvl3pPr>
              <a:defRPr sz="2400"/>
            </a:lvl3pPr>
            <a:lvl4pPr>
              <a:defRPr sz="2400"/>
            </a:lvl4pPr>
            <a:lvl5pPr>
              <a:defRPr sz="2400"/>
            </a:lvl5pPr>
          </a:lstStyle>
          <a:p>
            <a:pPr lvl="0"/>
            <a:r>
              <a:rPr lang="de-DE" dirty="0"/>
              <a:t>Mastertextformat bearbeiten</a:t>
            </a:r>
          </a:p>
          <a:p>
            <a:pPr lvl="1"/>
            <a:r>
              <a:rPr lang="de-DE" dirty="0"/>
              <a:t>Zweite Ebene</a:t>
            </a:r>
          </a:p>
        </p:txBody>
      </p:sp>
      <p:sp>
        <p:nvSpPr>
          <p:cNvPr id="24" name="Inhaltsplatzhalter 6">
            <a:extLst>
              <a:ext uri="{FF2B5EF4-FFF2-40B4-BE49-F238E27FC236}">
                <a16:creationId xmlns:a16="http://schemas.microsoft.com/office/drawing/2014/main" id="{2F5ED0F3-C059-4C30-BDDF-07695CD7DF50}"/>
              </a:ext>
            </a:extLst>
          </p:cNvPr>
          <p:cNvSpPr>
            <a:spLocks noGrp="1"/>
          </p:cNvSpPr>
          <p:nvPr>
            <p:ph sz="quarter" idx="25"/>
          </p:nvPr>
        </p:nvSpPr>
        <p:spPr>
          <a:xfrm>
            <a:off x="7294478" y="24675783"/>
            <a:ext cx="6639282" cy="2543292"/>
          </a:xfrm>
        </p:spPr>
        <p:txBody>
          <a:bodyPr lIns="90000" tIns="46800" rIns="90000" bIns="46800">
            <a:noAutofit/>
          </a:bodyPr>
          <a:lstStyle>
            <a:lvl1pPr marL="0" indent="0">
              <a:buNone/>
              <a:defRPr sz="3200"/>
            </a:lvl1pPr>
            <a:lvl2pPr>
              <a:defRPr sz="3200"/>
            </a:lvl2pPr>
            <a:lvl3pPr>
              <a:defRPr sz="2400"/>
            </a:lvl3pPr>
            <a:lvl4pPr>
              <a:defRPr sz="2400"/>
            </a:lvl4pPr>
            <a:lvl5pPr>
              <a:defRPr sz="2400"/>
            </a:lvl5pPr>
          </a:lstStyle>
          <a:p>
            <a:pPr lvl="0"/>
            <a:r>
              <a:rPr lang="de-DE" dirty="0"/>
              <a:t>Mastertextformat bearbeiten</a:t>
            </a:r>
          </a:p>
          <a:p>
            <a:pPr lvl="1"/>
            <a:r>
              <a:rPr lang="de-DE" dirty="0"/>
              <a:t>Zweite Ebene</a:t>
            </a:r>
          </a:p>
        </p:txBody>
      </p:sp>
      <p:sp>
        <p:nvSpPr>
          <p:cNvPr id="25" name="Inhaltsplatzhalter 6">
            <a:extLst>
              <a:ext uri="{FF2B5EF4-FFF2-40B4-BE49-F238E27FC236}">
                <a16:creationId xmlns:a16="http://schemas.microsoft.com/office/drawing/2014/main" id="{9178209D-316C-4044-82B5-7D32C82ADB12}"/>
              </a:ext>
            </a:extLst>
          </p:cNvPr>
          <p:cNvSpPr>
            <a:spLocks noGrp="1"/>
          </p:cNvSpPr>
          <p:nvPr>
            <p:ph sz="quarter" idx="26"/>
          </p:nvPr>
        </p:nvSpPr>
        <p:spPr>
          <a:xfrm>
            <a:off x="14263283" y="20928183"/>
            <a:ext cx="6660000" cy="3747600"/>
          </a:xfrm>
        </p:spPr>
        <p:txBody>
          <a:bodyPr lIns="90000" tIns="46800" rIns="90000" bIns="46800">
            <a:noAutofit/>
          </a:bodyPr>
          <a:lstStyle>
            <a:lvl1pPr marL="0" indent="0">
              <a:buNone/>
              <a:defRPr sz="3200"/>
            </a:lvl1pPr>
            <a:lvl2pPr>
              <a:defRPr sz="3200"/>
            </a:lvl2pPr>
            <a:lvl3pPr>
              <a:defRPr sz="2400"/>
            </a:lvl3pPr>
            <a:lvl4pPr>
              <a:defRPr sz="2400"/>
            </a:lvl4pPr>
            <a:lvl5pPr>
              <a:defRPr sz="2400"/>
            </a:lvl5pPr>
          </a:lstStyle>
          <a:p>
            <a:pPr lvl="0"/>
            <a:r>
              <a:rPr lang="de-DE" dirty="0"/>
              <a:t>Mastertextformat bearbeiten</a:t>
            </a:r>
          </a:p>
          <a:p>
            <a:pPr lvl="1"/>
            <a:r>
              <a:rPr lang="de-DE" dirty="0"/>
              <a:t>Zweite Ebene</a:t>
            </a:r>
          </a:p>
        </p:txBody>
      </p:sp>
      <p:sp>
        <p:nvSpPr>
          <p:cNvPr id="26" name="Inhaltsplatzhalter 6">
            <a:extLst>
              <a:ext uri="{FF2B5EF4-FFF2-40B4-BE49-F238E27FC236}">
                <a16:creationId xmlns:a16="http://schemas.microsoft.com/office/drawing/2014/main" id="{DFD2D977-6711-42AE-81C6-FC08D31F536C}"/>
              </a:ext>
            </a:extLst>
          </p:cNvPr>
          <p:cNvSpPr>
            <a:spLocks noGrp="1"/>
          </p:cNvSpPr>
          <p:nvPr>
            <p:ph sz="quarter" idx="27"/>
          </p:nvPr>
        </p:nvSpPr>
        <p:spPr>
          <a:xfrm>
            <a:off x="14284001" y="24675783"/>
            <a:ext cx="6639282" cy="2543292"/>
          </a:xfrm>
        </p:spPr>
        <p:txBody>
          <a:bodyPr lIns="90000" tIns="46800" rIns="90000" bIns="46800">
            <a:noAutofit/>
          </a:bodyPr>
          <a:lstStyle>
            <a:lvl1pPr marL="0" indent="0">
              <a:buNone/>
              <a:defRPr sz="3200"/>
            </a:lvl1pPr>
            <a:lvl2pPr>
              <a:defRPr sz="3200"/>
            </a:lvl2pPr>
            <a:lvl3pPr>
              <a:defRPr sz="2400"/>
            </a:lvl3pPr>
            <a:lvl4pPr>
              <a:defRPr sz="2400"/>
            </a:lvl4pPr>
            <a:lvl5pPr>
              <a:defRPr sz="2400"/>
            </a:lvl5pPr>
          </a:lstStyle>
          <a:p>
            <a:pPr lvl="0"/>
            <a:r>
              <a:rPr lang="de-DE" dirty="0"/>
              <a:t>Mastertextformat bearbeiten</a:t>
            </a:r>
          </a:p>
          <a:p>
            <a:pPr lvl="1"/>
            <a:r>
              <a:rPr lang="de-DE" dirty="0"/>
              <a:t>Zweite Ebene</a:t>
            </a:r>
          </a:p>
        </p:txBody>
      </p:sp>
      <p:sp>
        <p:nvSpPr>
          <p:cNvPr id="27" name="Inhaltsplatzhalter 6">
            <a:extLst>
              <a:ext uri="{FF2B5EF4-FFF2-40B4-BE49-F238E27FC236}">
                <a16:creationId xmlns:a16="http://schemas.microsoft.com/office/drawing/2014/main" id="{4A8CEA9C-7216-4C1C-9BEF-A1C768BAEFD1}"/>
              </a:ext>
            </a:extLst>
          </p:cNvPr>
          <p:cNvSpPr>
            <a:spLocks noGrp="1"/>
          </p:cNvSpPr>
          <p:nvPr>
            <p:ph sz="quarter" idx="28"/>
          </p:nvPr>
        </p:nvSpPr>
        <p:spPr>
          <a:xfrm>
            <a:off x="470819" y="28348993"/>
            <a:ext cx="3266625" cy="1000800"/>
          </a:xfrm>
        </p:spPr>
        <p:txBody>
          <a:bodyPr lIns="90000" tIns="46800" rIns="90000" bIns="46800">
            <a:noAutofit/>
          </a:bodyPr>
          <a:lstStyle>
            <a:lvl1pPr marL="0" indent="0">
              <a:buNone/>
              <a:defRPr sz="1200"/>
            </a:lvl1pPr>
            <a:lvl2pPr>
              <a:defRPr sz="2400"/>
            </a:lvl2pPr>
            <a:lvl3pPr>
              <a:defRPr sz="2400"/>
            </a:lvl3pPr>
            <a:lvl4pPr>
              <a:defRPr sz="2400"/>
            </a:lvl4pPr>
            <a:lvl5pPr>
              <a:defRPr sz="2400"/>
            </a:lvl5pPr>
          </a:lstStyle>
          <a:p>
            <a:pPr lvl="0"/>
            <a:r>
              <a:rPr lang="de-DE" dirty="0"/>
              <a:t>Mastertextformat bearbeiten</a:t>
            </a:r>
          </a:p>
        </p:txBody>
      </p:sp>
      <p:sp>
        <p:nvSpPr>
          <p:cNvPr id="28" name="Inhaltsplatzhalter 6">
            <a:extLst>
              <a:ext uri="{FF2B5EF4-FFF2-40B4-BE49-F238E27FC236}">
                <a16:creationId xmlns:a16="http://schemas.microsoft.com/office/drawing/2014/main" id="{FBD5B684-9B7B-4AEC-94AE-CD68E3044B8E}"/>
              </a:ext>
            </a:extLst>
          </p:cNvPr>
          <p:cNvSpPr>
            <a:spLocks noGrp="1"/>
          </p:cNvSpPr>
          <p:nvPr>
            <p:ph sz="quarter" idx="29"/>
          </p:nvPr>
        </p:nvSpPr>
        <p:spPr>
          <a:xfrm>
            <a:off x="413030" y="29361351"/>
            <a:ext cx="3266625" cy="1000800"/>
          </a:xfrm>
        </p:spPr>
        <p:txBody>
          <a:bodyPr lIns="90000" tIns="46800" rIns="90000" bIns="46800">
            <a:noAutofit/>
          </a:bodyPr>
          <a:lstStyle>
            <a:lvl1pPr marL="0" indent="0">
              <a:buNone/>
              <a:defRPr sz="1200"/>
            </a:lvl1pPr>
            <a:lvl2pPr>
              <a:defRPr sz="2400"/>
            </a:lvl2pPr>
            <a:lvl3pPr>
              <a:defRPr sz="2400"/>
            </a:lvl3pPr>
            <a:lvl4pPr>
              <a:defRPr sz="2400"/>
            </a:lvl4pPr>
            <a:lvl5pPr>
              <a:defRPr sz="2400"/>
            </a:lvl5pPr>
          </a:lstStyle>
          <a:p>
            <a:pPr lvl="0"/>
            <a:r>
              <a:rPr lang="de-DE" dirty="0"/>
              <a:t>Mastertextformat bearbeiten</a:t>
            </a:r>
          </a:p>
        </p:txBody>
      </p:sp>
      <p:sp>
        <p:nvSpPr>
          <p:cNvPr id="29" name="Inhaltsplatzhalter 6">
            <a:extLst>
              <a:ext uri="{FF2B5EF4-FFF2-40B4-BE49-F238E27FC236}">
                <a16:creationId xmlns:a16="http://schemas.microsoft.com/office/drawing/2014/main" id="{641E934F-24A3-43F6-9F5E-1B66B56E6345}"/>
              </a:ext>
            </a:extLst>
          </p:cNvPr>
          <p:cNvSpPr>
            <a:spLocks noGrp="1"/>
          </p:cNvSpPr>
          <p:nvPr>
            <p:ph sz="quarter" idx="30"/>
          </p:nvPr>
        </p:nvSpPr>
        <p:spPr>
          <a:xfrm>
            <a:off x="9691870" y="27398537"/>
            <a:ext cx="2146723" cy="2543292"/>
          </a:xfrm>
        </p:spPr>
        <p:txBody>
          <a:bodyPr lIns="90000" tIns="46800" rIns="90000" bIns="46800">
            <a:noAutofit/>
          </a:bodyPr>
          <a:lstStyle>
            <a:lvl1pPr marL="0" indent="0">
              <a:buNone/>
              <a:defRPr sz="1200"/>
            </a:lvl1pPr>
            <a:lvl2pPr>
              <a:defRPr sz="2400"/>
            </a:lvl2pPr>
            <a:lvl3pPr>
              <a:defRPr sz="2400"/>
            </a:lvl3pPr>
            <a:lvl4pPr>
              <a:defRPr sz="2400"/>
            </a:lvl4pPr>
            <a:lvl5pPr>
              <a:defRPr sz="2400"/>
            </a:lvl5pPr>
          </a:lstStyle>
          <a:p>
            <a:pPr lvl="0"/>
            <a:r>
              <a:rPr lang="de-DE" dirty="0"/>
              <a:t>Mastertextformat bearbeiten</a:t>
            </a:r>
          </a:p>
        </p:txBody>
      </p:sp>
    </p:spTree>
    <p:extLst>
      <p:ext uri="{BB962C8B-B14F-4D97-AF65-F5344CB8AC3E}">
        <p14:creationId xmlns:p14="http://schemas.microsoft.com/office/powerpoint/2010/main" val="1933947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ha-Degre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2728800" y="1216800"/>
            <a:ext cx="15796800" cy="1908000"/>
          </a:xfrm>
        </p:spPr>
        <p:txBody>
          <a:bodyPr lIns="90000" tIns="46800" rIns="90000" bIns="46800"/>
          <a:lstStyle>
            <a:lvl1pPr>
              <a:defRPr>
                <a:solidFill>
                  <a:srgbClr val="003300"/>
                </a:solidFill>
              </a:defRPr>
            </a:lvl1pPr>
          </a:lstStyle>
          <a:p>
            <a:r>
              <a:rPr lang="de-DE" dirty="0"/>
              <a:t>Titelmasterformat durch Klicken bearbeiten</a:t>
            </a:r>
          </a:p>
        </p:txBody>
      </p:sp>
      <p:sp>
        <p:nvSpPr>
          <p:cNvPr id="7" name="Inhaltsplatzhalter 6">
            <a:extLst>
              <a:ext uri="{FF2B5EF4-FFF2-40B4-BE49-F238E27FC236}">
                <a16:creationId xmlns:a16="http://schemas.microsoft.com/office/drawing/2014/main" id="{902B05EE-1861-4581-B9C1-F0F879ACB85B}"/>
              </a:ext>
            </a:extLst>
          </p:cNvPr>
          <p:cNvSpPr>
            <a:spLocks noGrp="1"/>
          </p:cNvSpPr>
          <p:nvPr>
            <p:ph sz="quarter" idx="10"/>
          </p:nvPr>
        </p:nvSpPr>
        <p:spPr>
          <a:xfrm>
            <a:off x="442000" y="3111789"/>
            <a:ext cx="20520000" cy="1000800"/>
          </a:xfrm>
          <a:solidFill>
            <a:srgbClr val="003300"/>
          </a:solidFill>
        </p:spPr>
        <p:txBody>
          <a:bodyPr lIns="90000" tIns="46800" rIns="90000" bIns="46800">
            <a:noAutofit/>
          </a:bodyPr>
          <a:lstStyle>
            <a:lvl1pPr marL="0" indent="0">
              <a:buNone/>
              <a:defRPr sz="5800" b="1">
                <a:solidFill>
                  <a:schemeClr val="bg1"/>
                </a:solidFill>
              </a:defRPr>
            </a:lvl1pPr>
            <a:lvl2pPr>
              <a:defRPr sz="2400"/>
            </a:lvl2pPr>
            <a:lvl3pPr>
              <a:defRPr sz="2400"/>
            </a:lvl3pPr>
            <a:lvl4pPr>
              <a:defRPr sz="2400"/>
            </a:lvl4pPr>
            <a:lvl5pPr>
              <a:defRPr sz="2400"/>
            </a:lvl5pPr>
          </a:lstStyle>
          <a:p>
            <a:pPr lvl="0"/>
            <a:r>
              <a:rPr lang="de-DE" dirty="0"/>
              <a:t>Mastertextformat bearbeiten</a:t>
            </a:r>
          </a:p>
        </p:txBody>
      </p:sp>
      <p:sp>
        <p:nvSpPr>
          <p:cNvPr id="8" name="Inhaltsplatzhalter 6">
            <a:extLst>
              <a:ext uri="{FF2B5EF4-FFF2-40B4-BE49-F238E27FC236}">
                <a16:creationId xmlns:a16="http://schemas.microsoft.com/office/drawing/2014/main" id="{02127083-2C9F-4CB8-93A3-DF9AE78A3704}"/>
              </a:ext>
            </a:extLst>
          </p:cNvPr>
          <p:cNvSpPr>
            <a:spLocks noGrp="1"/>
          </p:cNvSpPr>
          <p:nvPr>
            <p:ph sz="quarter" idx="11"/>
          </p:nvPr>
        </p:nvSpPr>
        <p:spPr>
          <a:xfrm>
            <a:off x="442000" y="4131302"/>
            <a:ext cx="6516000" cy="5785200"/>
          </a:xfrm>
        </p:spPr>
        <p:txBody>
          <a:bodyPr lIns="90000" tIns="46800" rIns="90000" bIns="46800">
            <a:noAutofit/>
          </a:bodyPr>
          <a:lstStyle>
            <a:lvl1pPr marL="0" indent="0">
              <a:buFont typeface="Arial" panose="020B0604020202020204" pitchFamily="34" charset="0"/>
              <a:buNone/>
              <a:defRPr sz="2400"/>
            </a:lvl1pPr>
            <a:lvl2pPr marL="180000" indent="-360000">
              <a:spcBef>
                <a:spcPts val="0"/>
              </a:spcBef>
              <a:buFont typeface="Arial" panose="020B0604020202020204" pitchFamily="34" charset="0"/>
              <a:buChar char="•"/>
              <a:defRPr sz="2400"/>
            </a:lvl2pPr>
            <a:lvl3pPr>
              <a:defRPr sz="2400"/>
            </a:lvl3pPr>
            <a:lvl4pPr>
              <a:defRPr sz="2400"/>
            </a:lvl4pPr>
            <a:lvl5pPr>
              <a:defRPr sz="2400"/>
            </a:lvl5pPr>
          </a:lstStyle>
          <a:p>
            <a:pPr lvl="0"/>
            <a:r>
              <a:rPr lang="de-DE" dirty="0"/>
              <a:t>Mastertextformat bearbeiten</a:t>
            </a:r>
          </a:p>
          <a:p>
            <a:pPr lvl="1"/>
            <a:r>
              <a:rPr lang="de-DE" dirty="0"/>
              <a:t>Zweite Ebene</a:t>
            </a:r>
          </a:p>
        </p:txBody>
      </p:sp>
      <p:sp>
        <p:nvSpPr>
          <p:cNvPr id="9" name="Inhaltsplatzhalter 6">
            <a:extLst>
              <a:ext uri="{FF2B5EF4-FFF2-40B4-BE49-F238E27FC236}">
                <a16:creationId xmlns:a16="http://schemas.microsoft.com/office/drawing/2014/main" id="{D380E06D-9016-4FAB-B61B-005ACD205F49}"/>
              </a:ext>
            </a:extLst>
          </p:cNvPr>
          <p:cNvSpPr>
            <a:spLocks noGrp="1"/>
          </p:cNvSpPr>
          <p:nvPr>
            <p:ph sz="quarter" idx="12"/>
          </p:nvPr>
        </p:nvSpPr>
        <p:spPr>
          <a:xfrm>
            <a:off x="470819" y="11221760"/>
            <a:ext cx="8984126" cy="4713104"/>
          </a:xfrm>
        </p:spPr>
        <p:txBody>
          <a:bodyPr lIns="90000" tIns="46800" rIns="90000" bIns="46800">
            <a:noAutofit/>
          </a:bodyPr>
          <a:lstStyle>
            <a:lvl1pPr marL="0" indent="0">
              <a:buNone/>
              <a:defRPr sz="3200"/>
            </a:lvl1pPr>
            <a:lvl2pPr marL="0" indent="-360000">
              <a:spcBef>
                <a:spcPts val="0"/>
              </a:spcBef>
              <a:buFont typeface="Arial" panose="020B0604020202020204" pitchFamily="34" charset="0"/>
              <a:buChar char="•"/>
              <a:defRPr sz="3200"/>
            </a:lvl2pPr>
            <a:lvl3pPr marL="540000" indent="360000">
              <a:spcBef>
                <a:spcPts val="0"/>
              </a:spcBef>
              <a:defRPr sz="3200"/>
            </a:lvl3pPr>
            <a:lvl4pPr>
              <a:defRPr sz="2400"/>
            </a:lvl4pPr>
            <a:lvl5pPr>
              <a:defRPr sz="2400"/>
            </a:lvl5pPr>
          </a:lstStyle>
          <a:p>
            <a:pPr lvl="0"/>
            <a:r>
              <a:rPr lang="de-DE" dirty="0"/>
              <a:t>Mastertextformat bearbeiten</a:t>
            </a:r>
          </a:p>
          <a:p>
            <a:pPr lvl="1"/>
            <a:r>
              <a:rPr lang="de-DE" dirty="0"/>
              <a:t>Zweite Ebene</a:t>
            </a:r>
          </a:p>
          <a:p>
            <a:pPr lvl="2"/>
            <a:r>
              <a:rPr lang="de-DE" dirty="0"/>
              <a:t>Dritte Ebene</a:t>
            </a:r>
          </a:p>
        </p:txBody>
      </p:sp>
      <p:sp>
        <p:nvSpPr>
          <p:cNvPr id="13" name="Inhaltsplatzhalter 6">
            <a:extLst>
              <a:ext uri="{FF2B5EF4-FFF2-40B4-BE49-F238E27FC236}">
                <a16:creationId xmlns:a16="http://schemas.microsoft.com/office/drawing/2014/main" id="{4846177C-4216-4FFD-A80C-BEA005F8C7B8}"/>
              </a:ext>
            </a:extLst>
          </p:cNvPr>
          <p:cNvSpPr>
            <a:spLocks noGrp="1"/>
          </p:cNvSpPr>
          <p:nvPr>
            <p:ph sz="quarter" idx="16"/>
          </p:nvPr>
        </p:nvSpPr>
        <p:spPr>
          <a:xfrm>
            <a:off x="441999" y="27354446"/>
            <a:ext cx="3266625" cy="1000800"/>
          </a:xfrm>
        </p:spPr>
        <p:txBody>
          <a:bodyPr lIns="90000" tIns="46800" rIns="90000" bIns="46800">
            <a:noAutofit/>
          </a:bodyPr>
          <a:lstStyle>
            <a:lvl1pPr marL="0" indent="0">
              <a:buNone/>
              <a:defRPr sz="1200"/>
            </a:lvl1pPr>
            <a:lvl2pPr>
              <a:defRPr sz="2400"/>
            </a:lvl2pPr>
            <a:lvl3pPr>
              <a:defRPr sz="2400"/>
            </a:lvl3pPr>
            <a:lvl4pPr>
              <a:defRPr sz="2400"/>
            </a:lvl4pPr>
            <a:lvl5pPr>
              <a:defRPr sz="2400"/>
            </a:lvl5pPr>
          </a:lstStyle>
          <a:p>
            <a:pPr lvl="0"/>
            <a:r>
              <a:rPr lang="de-DE" dirty="0"/>
              <a:t>Mastertextformat bearbeiten</a:t>
            </a:r>
          </a:p>
        </p:txBody>
      </p:sp>
      <p:sp>
        <p:nvSpPr>
          <p:cNvPr id="15" name="Inhaltsplatzhalter 6">
            <a:extLst>
              <a:ext uri="{FF2B5EF4-FFF2-40B4-BE49-F238E27FC236}">
                <a16:creationId xmlns:a16="http://schemas.microsoft.com/office/drawing/2014/main" id="{9A6409EC-37FC-4A4E-9442-4E7E4ADB1564}"/>
              </a:ext>
            </a:extLst>
          </p:cNvPr>
          <p:cNvSpPr>
            <a:spLocks noGrp="1"/>
          </p:cNvSpPr>
          <p:nvPr>
            <p:ph sz="quarter" idx="18"/>
          </p:nvPr>
        </p:nvSpPr>
        <p:spPr>
          <a:xfrm>
            <a:off x="342169" y="10072685"/>
            <a:ext cx="20520000" cy="1000800"/>
          </a:xfrm>
          <a:solidFill>
            <a:srgbClr val="003300"/>
          </a:solidFill>
        </p:spPr>
        <p:txBody>
          <a:bodyPr lIns="90000" tIns="46800" rIns="90000" bIns="46800">
            <a:noAutofit/>
          </a:bodyPr>
          <a:lstStyle>
            <a:lvl1pPr marL="0" indent="0">
              <a:buNone/>
              <a:defRPr sz="5800" b="1">
                <a:solidFill>
                  <a:schemeClr val="bg1"/>
                </a:solidFill>
              </a:defRPr>
            </a:lvl1pPr>
            <a:lvl2pPr>
              <a:defRPr sz="2400"/>
            </a:lvl2pPr>
            <a:lvl3pPr>
              <a:defRPr sz="2400"/>
            </a:lvl3pPr>
            <a:lvl4pPr>
              <a:defRPr sz="2400"/>
            </a:lvl4pPr>
            <a:lvl5pPr>
              <a:defRPr sz="2400"/>
            </a:lvl5pPr>
          </a:lstStyle>
          <a:p>
            <a:pPr lvl="0"/>
            <a:r>
              <a:rPr lang="de-DE" dirty="0"/>
              <a:t>Mastertextformat bearbeiten</a:t>
            </a:r>
          </a:p>
        </p:txBody>
      </p:sp>
      <p:sp>
        <p:nvSpPr>
          <p:cNvPr id="16" name="Inhaltsplatzhalter 6">
            <a:extLst>
              <a:ext uri="{FF2B5EF4-FFF2-40B4-BE49-F238E27FC236}">
                <a16:creationId xmlns:a16="http://schemas.microsoft.com/office/drawing/2014/main" id="{5454CFEB-4BA3-40ED-8081-5ACD095034F4}"/>
              </a:ext>
            </a:extLst>
          </p:cNvPr>
          <p:cNvSpPr>
            <a:spLocks noGrp="1"/>
          </p:cNvSpPr>
          <p:nvPr>
            <p:ph sz="quarter" idx="19"/>
          </p:nvPr>
        </p:nvSpPr>
        <p:spPr>
          <a:xfrm>
            <a:off x="442800" y="19771200"/>
            <a:ext cx="20520000" cy="1000800"/>
          </a:xfrm>
          <a:solidFill>
            <a:srgbClr val="003300"/>
          </a:solidFill>
        </p:spPr>
        <p:txBody>
          <a:bodyPr lIns="90000" tIns="46800" rIns="90000" bIns="46800">
            <a:noAutofit/>
          </a:bodyPr>
          <a:lstStyle>
            <a:lvl1pPr marL="0" indent="0">
              <a:buNone/>
              <a:defRPr sz="5800" b="1">
                <a:solidFill>
                  <a:schemeClr val="bg1"/>
                </a:solidFill>
              </a:defRPr>
            </a:lvl1pPr>
            <a:lvl2pPr>
              <a:defRPr sz="2400"/>
            </a:lvl2pPr>
            <a:lvl3pPr>
              <a:defRPr sz="2400"/>
            </a:lvl3pPr>
            <a:lvl4pPr>
              <a:defRPr sz="2400"/>
            </a:lvl4pPr>
            <a:lvl5pPr>
              <a:defRPr sz="2400"/>
            </a:lvl5pPr>
          </a:lstStyle>
          <a:p>
            <a:pPr lvl="0"/>
            <a:r>
              <a:rPr lang="de-DE" dirty="0"/>
              <a:t>Mastertextformat bearbeiten</a:t>
            </a:r>
          </a:p>
        </p:txBody>
      </p:sp>
      <p:sp>
        <p:nvSpPr>
          <p:cNvPr id="17" name="Inhaltsplatzhalter 6">
            <a:extLst>
              <a:ext uri="{FF2B5EF4-FFF2-40B4-BE49-F238E27FC236}">
                <a16:creationId xmlns:a16="http://schemas.microsoft.com/office/drawing/2014/main" id="{FC0C82B5-C905-468B-A79F-E9AECB7C6076}"/>
              </a:ext>
            </a:extLst>
          </p:cNvPr>
          <p:cNvSpPr>
            <a:spLocks noGrp="1"/>
          </p:cNvSpPr>
          <p:nvPr>
            <p:ph sz="quarter" idx="20"/>
          </p:nvPr>
        </p:nvSpPr>
        <p:spPr>
          <a:xfrm>
            <a:off x="3783157" y="28348993"/>
            <a:ext cx="2373739" cy="1894470"/>
          </a:xfrm>
        </p:spPr>
        <p:txBody>
          <a:bodyPr lIns="90000" tIns="46800" rIns="90000" bIns="46800">
            <a:noAutofit/>
          </a:bodyPr>
          <a:lstStyle>
            <a:lvl1pPr marL="0" indent="0">
              <a:buNone/>
              <a:defRPr sz="1200"/>
            </a:lvl1pPr>
            <a:lvl2pPr>
              <a:defRPr sz="2400"/>
            </a:lvl2pPr>
            <a:lvl3pPr>
              <a:defRPr sz="2400"/>
            </a:lvl3pPr>
            <a:lvl4pPr>
              <a:defRPr sz="2400"/>
            </a:lvl4pPr>
            <a:lvl5pPr>
              <a:defRPr sz="2400"/>
            </a:lvl5pPr>
          </a:lstStyle>
          <a:p>
            <a:pPr lvl="0"/>
            <a:r>
              <a:rPr lang="de-DE" dirty="0"/>
              <a:t>Mastertextformat bearbeiten</a:t>
            </a:r>
          </a:p>
        </p:txBody>
      </p:sp>
      <p:sp>
        <p:nvSpPr>
          <p:cNvPr id="18" name="Inhaltsplatzhalter 6">
            <a:extLst>
              <a:ext uri="{FF2B5EF4-FFF2-40B4-BE49-F238E27FC236}">
                <a16:creationId xmlns:a16="http://schemas.microsoft.com/office/drawing/2014/main" id="{FCA82534-2740-477F-BDC9-D78BF382A70D}"/>
              </a:ext>
            </a:extLst>
          </p:cNvPr>
          <p:cNvSpPr>
            <a:spLocks noGrp="1"/>
          </p:cNvSpPr>
          <p:nvPr>
            <p:ph sz="quarter" idx="21"/>
          </p:nvPr>
        </p:nvSpPr>
        <p:spPr>
          <a:xfrm>
            <a:off x="7822438" y="27388377"/>
            <a:ext cx="2146723" cy="2543292"/>
          </a:xfrm>
        </p:spPr>
        <p:txBody>
          <a:bodyPr lIns="90000" tIns="46800" rIns="90000" bIns="46800">
            <a:noAutofit/>
          </a:bodyPr>
          <a:lstStyle>
            <a:lvl1pPr marL="0" indent="0">
              <a:buNone/>
              <a:defRPr sz="1200"/>
            </a:lvl1pPr>
            <a:lvl2pPr>
              <a:defRPr sz="2400"/>
            </a:lvl2pPr>
            <a:lvl3pPr>
              <a:defRPr sz="2400"/>
            </a:lvl3pPr>
            <a:lvl4pPr>
              <a:defRPr sz="2400"/>
            </a:lvl4pPr>
            <a:lvl5pPr>
              <a:defRPr sz="2400"/>
            </a:lvl5pPr>
          </a:lstStyle>
          <a:p>
            <a:pPr lvl="0"/>
            <a:r>
              <a:rPr lang="de-DE" dirty="0"/>
              <a:t>Mastertextformat bearbeiten</a:t>
            </a:r>
          </a:p>
        </p:txBody>
      </p:sp>
      <p:sp>
        <p:nvSpPr>
          <p:cNvPr id="19" name="Inhaltsplatzhalter 6">
            <a:extLst>
              <a:ext uri="{FF2B5EF4-FFF2-40B4-BE49-F238E27FC236}">
                <a16:creationId xmlns:a16="http://schemas.microsoft.com/office/drawing/2014/main" id="{AEFE4FC2-EACE-43E0-AA14-A61106D9E8D4}"/>
              </a:ext>
            </a:extLst>
          </p:cNvPr>
          <p:cNvSpPr>
            <a:spLocks noGrp="1"/>
          </p:cNvSpPr>
          <p:nvPr>
            <p:ph sz="quarter" idx="22"/>
          </p:nvPr>
        </p:nvSpPr>
        <p:spPr>
          <a:xfrm>
            <a:off x="12498243" y="27556518"/>
            <a:ext cx="8309757" cy="2543292"/>
          </a:xfrm>
        </p:spPr>
        <p:txBody>
          <a:bodyPr lIns="90000" tIns="46800" rIns="90000" bIns="46800">
            <a:noAutofit/>
          </a:bodyPr>
          <a:lstStyle>
            <a:lvl1pPr marL="0" indent="0">
              <a:buNone/>
              <a:defRPr sz="1200"/>
            </a:lvl1pPr>
            <a:lvl2pPr>
              <a:defRPr sz="2400"/>
            </a:lvl2pPr>
            <a:lvl3pPr>
              <a:defRPr sz="2400"/>
            </a:lvl3pPr>
            <a:lvl4pPr>
              <a:defRPr sz="2400"/>
            </a:lvl4pPr>
            <a:lvl5pPr>
              <a:defRPr sz="2400"/>
            </a:lvl5pPr>
          </a:lstStyle>
          <a:p>
            <a:pPr lvl="0"/>
            <a:r>
              <a:rPr lang="de-DE" dirty="0"/>
              <a:t>Mastertextformat bearbeiten</a:t>
            </a:r>
          </a:p>
        </p:txBody>
      </p:sp>
      <p:sp>
        <p:nvSpPr>
          <p:cNvPr id="27" name="Inhaltsplatzhalter 6">
            <a:extLst>
              <a:ext uri="{FF2B5EF4-FFF2-40B4-BE49-F238E27FC236}">
                <a16:creationId xmlns:a16="http://schemas.microsoft.com/office/drawing/2014/main" id="{4A8CEA9C-7216-4C1C-9BEF-A1C768BAEFD1}"/>
              </a:ext>
            </a:extLst>
          </p:cNvPr>
          <p:cNvSpPr>
            <a:spLocks noGrp="1"/>
          </p:cNvSpPr>
          <p:nvPr>
            <p:ph sz="quarter" idx="28"/>
          </p:nvPr>
        </p:nvSpPr>
        <p:spPr>
          <a:xfrm>
            <a:off x="470819" y="28348993"/>
            <a:ext cx="3266625" cy="1000800"/>
          </a:xfrm>
        </p:spPr>
        <p:txBody>
          <a:bodyPr lIns="90000" tIns="46800" rIns="90000" bIns="46800">
            <a:noAutofit/>
          </a:bodyPr>
          <a:lstStyle>
            <a:lvl1pPr marL="0" indent="0">
              <a:buNone/>
              <a:defRPr sz="1200"/>
            </a:lvl1pPr>
            <a:lvl2pPr>
              <a:defRPr sz="2400"/>
            </a:lvl2pPr>
            <a:lvl3pPr>
              <a:defRPr sz="2400"/>
            </a:lvl3pPr>
            <a:lvl4pPr>
              <a:defRPr sz="2400"/>
            </a:lvl4pPr>
            <a:lvl5pPr>
              <a:defRPr sz="2400"/>
            </a:lvl5pPr>
          </a:lstStyle>
          <a:p>
            <a:pPr lvl="0"/>
            <a:r>
              <a:rPr lang="de-DE" dirty="0"/>
              <a:t>Mastertextformat bearbeiten</a:t>
            </a:r>
          </a:p>
        </p:txBody>
      </p:sp>
      <p:sp>
        <p:nvSpPr>
          <p:cNvPr id="28" name="Inhaltsplatzhalter 6">
            <a:extLst>
              <a:ext uri="{FF2B5EF4-FFF2-40B4-BE49-F238E27FC236}">
                <a16:creationId xmlns:a16="http://schemas.microsoft.com/office/drawing/2014/main" id="{FBD5B684-9B7B-4AEC-94AE-CD68E3044B8E}"/>
              </a:ext>
            </a:extLst>
          </p:cNvPr>
          <p:cNvSpPr>
            <a:spLocks noGrp="1"/>
          </p:cNvSpPr>
          <p:nvPr>
            <p:ph sz="quarter" idx="29"/>
          </p:nvPr>
        </p:nvSpPr>
        <p:spPr>
          <a:xfrm>
            <a:off x="413030" y="29361351"/>
            <a:ext cx="3266625" cy="1000800"/>
          </a:xfrm>
        </p:spPr>
        <p:txBody>
          <a:bodyPr lIns="90000" tIns="46800" rIns="90000" bIns="46800">
            <a:noAutofit/>
          </a:bodyPr>
          <a:lstStyle>
            <a:lvl1pPr marL="0" indent="0">
              <a:buNone/>
              <a:defRPr sz="1200"/>
            </a:lvl1pPr>
            <a:lvl2pPr>
              <a:defRPr sz="2400"/>
            </a:lvl2pPr>
            <a:lvl3pPr>
              <a:defRPr sz="2400"/>
            </a:lvl3pPr>
            <a:lvl4pPr>
              <a:defRPr sz="2400"/>
            </a:lvl4pPr>
            <a:lvl5pPr>
              <a:defRPr sz="2400"/>
            </a:lvl5pPr>
          </a:lstStyle>
          <a:p>
            <a:pPr lvl="0"/>
            <a:r>
              <a:rPr lang="de-DE" dirty="0"/>
              <a:t>Mastertextformat bearbeiten</a:t>
            </a:r>
          </a:p>
        </p:txBody>
      </p:sp>
      <p:sp>
        <p:nvSpPr>
          <p:cNvPr id="29" name="Inhaltsplatzhalter 6">
            <a:extLst>
              <a:ext uri="{FF2B5EF4-FFF2-40B4-BE49-F238E27FC236}">
                <a16:creationId xmlns:a16="http://schemas.microsoft.com/office/drawing/2014/main" id="{641E934F-24A3-43F6-9F5E-1B66B56E6345}"/>
              </a:ext>
            </a:extLst>
          </p:cNvPr>
          <p:cNvSpPr>
            <a:spLocks noGrp="1"/>
          </p:cNvSpPr>
          <p:nvPr>
            <p:ph sz="quarter" idx="30"/>
          </p:nvPr>
        </p:nvSpPr>
        <p:spPr>
          <a:xfrm>
            <a:off x="10096614" y="27417305"/>
            <a:ext cx="2146723" cy="2543292"/>
          </a:xfrm>
        </p:spPr>
        <p:txBody>
          <a:bodyPr lIns="90000" tIns="46800" rIns="90000" bIns="46800">
            <a:noAutofit/>
          </a:bodyPr>
          <a:lstStyle>
            <a:lvl1pPr marL="0" indent="0">
              <a:buNone/>
              <a:defRPr sz="1200"/>
            </a:lvl1pPr>
            <a:lvl2pPr>
              <a:defRPr sz="2400"/>
            </a:lvl2pPr>
            <a:lvl3pPr>
              <a:defRPr sz="2400"/>
            </a:lvl3pPr>
            <a:lvl4pPr>
              <a:defRPr sz="2400"/>
            </a:lvl4pPr>
            <a:lvl5pPr>
              <a:defRPr sz="2400"/>
            </a:lvl5pPr>
          </a:lstStyle>
          <a:p>
            <a:pPr lvl="0"/>
            <a:r>
              <a:rPr lang="de-DE" dirty="0"/>
              <a:t>Mastertextformat bearbeiten</a:t>
            </a:r>
          </a:p>
        </p:txBody>
      </p:sp>
      <p:sp>
        <p:nvSpPr>
          <p:cNvPr id="30" name="Inhaltsplatzhalter 6">
            <a:extLst>
              <a:ext uri="{FF2B5EF4-FFF2-40B4-BE49-F238E27FC236}">
                <a16:creationId xmlns:a16="http://schemas.microsoft.com/office/drawing/2014/main" id="{ADE1C247-E4CE-409D-AE1E-C92F8CD74F88}"/>
              </a:ext>
            </a:extLst>
          </p:cNvPr>
          <p:cNvSpPr>
            <a:spLocks noGrp="1"/>
          </p:cNvSpPr>
          <p:nvPr>
            <p:ph sz="quarter" idx="31"/>
          </p:nvPr>
        </p:nvSpPr>
        <p:spPr>
          <a:xfrm>
            <a:off x="7015143" y="4139210"/>
            <a:ext cx="13700000" cy="5785200"/>
          </a:xfrm>
        </p:spPr>
        <p:txBody>
          <a:bodyPr lIns="90000" tIns="46800" rIns="90000" bIns="46800">
            <a:noAutofit/>
          </a:bodyPr>
          <a:lstStyle>
            <a:lvl1pPr marL="0" indent="0">
              <a:buNone/>
              <a:defRPr sz="2400"/>
            </a:lvl1pPr>
            <a:lvl2pPr marL="0" indent="-360000">
              <a:spcBef>
                <a:spcPts val="50"/>
              </a:spcBef>
              <a:buFont typeface="Arial" panose="020B0604020202020204" pitchFamily="34" charset="0"/>
              <a:buChar char="•"/>
              <a:defRPr sz="2400"/>
            </a:lvl2pPr>
            <a:lvl3pPr>
              <a:defRPr sz="2400"/>
            </a:lvl3pPr>
            <a:lvl4pPr>
              <a:defRPr sz="2400"/>
            </a:lvl4pPr>
            <a:lvl5pPr>
              <a:defRPr sz="2400"/>
            </a:lvl5pPr>
          </a:lstStyle>
          <a:p>
            <a:pPr lvl="0"/>
            <a:r>
              <a:rPr lang="de-DE" dirty="0"/>
              <a:t>Mastertextformat bearbeiten</a:t>
            </a:r>
          </a:p>
          <a:p>
            <a:pPr lvl="1"/>
            <a:r>
              <a:rPr lang="de-DE" dirty="0"/>
              <a:t>Zweite Ebene</a:t>
            </a:r>
          </a:p>
        </p:txBody>
      </p:sp>
      <p:sp>
        <p:nvSpPr>
          <p:cNvPr id="32" name="Inhaltsplatzhalter 6">
            <a:extLst>
              <a:ext uri="{FF2B5EF4-FFF2-40B4-BE49-F238E27FC236}">
                <a16:creationId xmlns:a16="http://schemas.microsoft.com/office/drawing/2014/main" id="{13C21375-327B-4A75-98DF-ECA501B3E29A}"/>
              </a:ext>
            </a:extLst>
          </p:cNvPr>
          <p:cNvSpPr>
            <a:spLocks noGrp="1"/>
          </p:cNvSpPr>
          <p:nvPr>
            <p:ph sz="quarter" idx="32"/>
          </p:nvPr>
        </p:nvSpPr>
        <p:spPr>
          <a:xfrm>
            <a:off x="9791937" y="11221760"/>
            <a:ext cx="11124043" cy="4713104"/>
          </a:xfrm>
        </p:spPr>
        <p:txBody>
          <a:bodyPr lIns="90000" tIns="46800" rIns="90000" bIns="46800">
            <a:noAutofit/>
          </a:bodyPr>
          <a:lstStyle>
            <a:lvl1pPr marL="0" indent="0">
              <a:buNone/>
              <a:defRPr sz="3200"/>
            </a:lvl1pPr>
            <a:lvl2pPr marL="0" indent="-360000">
              <a:spcBef>
                <a:spcPts val="0"/>
              </a:spcBef>
              <a:buFont typeface="Arial" panose="020B0604020202020204" pitchFamily="34" charset="0"/>
              <a:buChar char="•"/>
              <a:defRPr sz="3200"/>
            </a:lvl2pPr>
            <a:lvl3pPr marL="540000" indent="360000">
              <a:spcBef>
                <a:spcPts val="0"/>
              </a:spcBef>
              <a:defRPr sz="3200"/>
            </a:lvl3pPr>
            <a:lvl4pPr>
              <a:defRPr sz="2400"/>
            </a:lvl4pPr>
            <a:lvl5pPr>
              <a:defRPr sz="2400"/>
            </a:lvl5pPr>
          </a:lstStyle>
          <a:p>
            <a:pPr lvl="0"/>
            <a:r>
              <a:rPr lang="de-DE" dirty="0"/>
              <a:t>Mastertextformat bearbeiten</a:t>
            </a:r>
          </a:p>
          <a:p>
            <a:pPr lvl="1"/>
            <a:r>
              <a:rPr lang="de-DE" dirty="0"/>
              <a:t>Zweite Ebene</a:t>
            </a:r>
          </a:p>
          <a:p>
            <a:pPr lvl="2"/>
            <a:r>
              <a:rPr lang="de-DE" dirty="0"/>
              <a:t>Dritte Ebene</a:t>
            </a:r>
          </a:p>
        </p:txBody>
      </p:sp>
      <p:sp>
        <p:nvSpPr>
          <p:cNvPr id="33" name="Inhaltsplatzhalter 6">
            <a:extLst>
              <a:ext uri="{FF2B5EF4-FFF2-40B4-BE49-F238E27FC236}">
                <a16:creationId xmlns:a16="http://schemas.microsoft.com/office/drawing/2014/main" id="{7EBF6DE1-19AD-4DEA-A1FB-4B52D641CFB1}"/>
              </a:ext>
            </a:extLst>
          </p:cNvPr>
          <p:cNvSpPr>
            <a:spLocks noGrp="1"/>
          </p:cNvSpPr>
          <p:nvPr>
            <p:ph sz="quarter" idx="33"/>
          </p:nvPr>
        </p:nvSpPr>
        <p:spPr>
          <a:xfrm>
            <a:off x="492482" y="16272307"/>
            <a:ext cx="20469518" cy="3245382"/>
          </a:xfrm>
        </p:spPr>
        <p:txBody>
          <a:bodyPr lIns="90000" tIns="46800" rIns="90000" bIns="46800">
            <a:noAutofit/>
          </a:bodyPr>
          <a:lstStyle>
            <a:lvl1pPr marL="0" indent="0">
              <a:buNone/>
              <a:defRPr sz="3200"/>
            </a:lvl1pPr>
            <a:lvl2pPr marL="0" indent="-360000">
              <a:spcBef>
                <a:spcPts val="0"/>
              </a:spcBef>
              <a:buFont typeface="Arial" panose="020B0604020202020204" pitchFamily="34" charset="0"/>
              <a:buChar char="•"/>
              <a:defRPr sz="3200"/>
            </a:lvl2pPr>
            <a:lvl3pPr marL="540000" indent="360000">
              <a:spcBef>
                <a:spcPts val="0"/>
              </a:spcBef>
              <a:defRPr sz="3200"/>
            </a:lvl3pPr>
            <a:lvl4pPr>
              <a:defRPr sz="2400"/>
            </a:lvl4pPr>
            <a:lvl5pPr>
              <a:defRPr sz="2400"/>
            </a:lvl5pPr>
          </a:lstStyle>
          <a:p>
            <a:pPr lvl="0"/>
            <a:r>
              <a:rPr lang="de-DE" dirty="0"/>
              <a:t>Mastertextformat bearbeiten</a:t>
            </a:r>
          </a:p>
          <a:p>
            <a:pPr lvl="1"/>
            <a:r>
              <a:rPr lang="de-DE" dirty="0"/>
              <a:t>Zweite Ebene</a:t>
            </a:r>
          </a:p>
          <a:p>
            <a:pPr lvl="2"/>
            <a:r>
              <a:rPr lang="de-DE" dirty="0"/>
              <a:t>Dritte Ebene</a:t>
            </a:r>
          </a:p>
        </p:txBody>
      </p:sp>
      <p:sp>
        <p:nvSpPr>
          <p:cNvPr id="34" name="Inhaltsplatzhalter 6">
            <a:extLst>
              <a:ext uri="{FF2B5EF4-FFF2-40B4-BE49-F238E27FC236}">
                <a16:creationId xmlns:a16="http://schemas.microsoft.com/office/drawing/2014/main" id="{DC573697-9F35-4134-95CE-21DB22951ECE}"/>
              </a:ext>
            </a:extLst>
          </p:cNvPr>
          <p:cNvSpPr>
            <a:spLocks noGrp="1"/>
          </p:cNvSpPr>
          <p:nvPr>
            <p:ph sz="quarter" idx="34"/>
          </p:nvPr>
        </p:nvSpPr>
        <p:spPr>
          <a:xfrm>
            <a:off x="468264" y="21026387"/>
            <a:ext cx="20469518" cy="2351881"/>
          </a:xfrm>
        </p:spPr>
        <p:txBody>
          <a:bodyPr lIns="90000" tIns="46800" rIns="90000" bIns="46800">
            <a:noAutofit/>
          </a:bodyPr>
          <a:lstStyle>
            <a:lvl1pPr marL="0" indent="0">
              <a:buNone/>
              <a:defRPr sz="3200"/>
            </a:lvl1pPr>
            <a:lvl2pPr marL="0" indent="-360000">
              <a:spcBef>
                <a:spcPts val="0"/>
              </a:spcBef>
              <a:buFont typeface="Arial" panose="020B0604020202020204" pitchFamily="34" charset="0"/>
              <a:buChar char="•"/>
              <a:defRPr sz="3200"/>
            </a:lvl2pPr>
            <a:lvl3pPr marL="540000" indent="360000">
              <a:spcBef>
                <a:spcPts val="0"/>
              </a:spcBef>
              <a:defRPr sz="3200"/>
            </a:lvl3pPr>
            <a:lvl4pPr>
              <a:defRPr sz="2400"/>
            </a:lvl4pPr>
            <a:lvl5pPr>
              <a:defRPr sz="2400"/>
            </a:lvl5pPr>
          </a:lstStyle>
          <a:p>
            <a:pPr lvl="0"/>
            <a:r>
              <a:rPr lang="de-DE" dirty="0"/>
              <a:t>Mastertextformat bearbeiten</a:t>
            </a:r>
          </a:p>
          <a:p>
            <a:pPr lvl="1"/>
            <a:r>
              <a:rPr lang="de-DE" dirty="0"/>
              <a:t>Zweite Ebene</a:t>
            </a:r>
          </a:p>
          <a:p>
            <a:pPr lvl="2"/>
            <a:r>
              <a:rPr lang="de-DE" dirty="0"/>
              <a:t>Dritte Ebene</a:t>
            </a:r>
          </a:p>
        </p:txBody>
      </p:sp>
      <p:sp>
        <p:nvSpPr>
          <p:cNvPr id="35" name="Inhaltsplatzhalter 6">
            <a:extLst>
              <a:ext uri="{FF2B5EF4-FFF2-40B4-BE49-F238E27FC236}">
                <a16:creationId xmlns:a16="http://schemas.microsoft.com/office/drawing/2014/main" id="{F4D7CA99-C3E2-4943-8990-D88487B2C8CB}"/>
              </a:ext>
            </a:extLst>
          </p:cNvPr>
          <p:cNvSpPr>
            <a:spLocks noGrp="1"/>
          </p:cNvSpPr>
          <p:nvPr>
            <p:ph sz="quarter" idx="35"/>
          </p:nvPr>
        </p:nvSpPr>
        <p:spPr>
          <a:xfrm>
            <a:off x="567260" y="23525883"/>
            <a:ext cx="6531207" cy="2686399"/>
          </a:xfrm>
        </p:spPr>
        <p:txBody>
          <a:bodyPr lIns="90000" tIns="46800" rIns="90000" bIns="46800">
            <a:noAutofit/>
          </a:bodyPr>
          <a:lstStyle>
            <a:lvl1pPr marL="0" indent="0">
              <a:buNone/>
              <a:defRPr sz="3200"/>
            </a:lvl1pPr>
            <a:lvl2pPr marL="0" indent="-360000">
              <a:spcBef>
                <a:spcPts val="0"/>
              </a:spcBef>
              <a:buFont typeface="Arial" panose="020B0604020202020204" pitchFamily="34" charset="0"/>
              <a:buChar char="•"/>
              <a:defRPr sz="3200"/>
            </a:lvl2pPr>
            <a:lvl3pPr marL="540000" indent="360000">
              <a:spcBef>
                <a:spcPts val="0"/>
              </a:spcBef>
              <a:defRPr sz="3200"/>
            </a:lvl3pPr>
            <a:lvl4pPr>
              <a:defRPr sz="2400"/>
            </a:lvl4pPr>
            <a:lvl5pPr>
              <a:defRPr sz="2400"/>
            </a:lvl5pPr>
          </a:lstStyle>
          <a:p>
            <a:pPr lvl="0"/>
            <a:r>
              <a:rPr lang="de-DE" dirty="0"/>
              <a:t>Mastertextformat bearbeiten</a:t>
            </a:r>
          </a:p>
          <a:p>
            <a:pPr lvl="1"/>
            <a:r>
              <a:rPr lang="de-DE" dirty="0"/>
              <a:t>Zweite Ebene</a:t>
            </a:r>
          </a:p>
          <a:p>
            <a:pPr lvl="2"/>
            <a:r>
              <a:rPr lang="de-DE" dirty="0"/>
              <a:t>Dritte Ebene</a:t>
            </a:r>
          </a:p>
        </p:txBody>
      </p:sp>
      <p:sp>
        <p:nvSpPr>
          <p:cNvPr id="36" name="Inhaltsplatzhalter 6">
            <a:extLst>
              <a:ext uri="{FF2B5EF4-FFF2-40B4-BE49-F238E27FC236}">
                <a16:creationId xmlns:a16="http://schemas.microsoft.com/office/drawing/2014/main" id="{1F7E0422-D552-4308-82EE-2083A27418BD}"/>
              </a:ext>
            </a:extLst>
          </p:cNvPr>
          <p:cNvSpPr>
            <a:spLocks noGrp="1"/>
          </p:cNvSpPr>
          <p:nvPr>
            <p:ph sz="quarter" idx="36"/>
          </p:nvPr>
        </p:nvSpPr>
        <p:spPr>
          <a:xfrm>
            <a:off x="7213449" y="23445063"/>
            <a:ext cx="6531207" cy="2686399"/>
          </a:xfrm>
        </p:spPr>
        <p:txBody>
          <a:bodyPr lIns="90000" tIns="46800" rIns="90000" bIns="46800">
            <a:noAutofit/>
          </a:bodyPr>
          <a:lstStyle>
            <a:lvl1pPr marL="0" indent="0">
              <a:buNone/>
              <a:defRPr sz="3200"/>
            </a:lvl1pPr>
            <a:lvl2pPr marL="0" indent="-360000">
              <a:spcBef>
                <a:spcPts val="0"/>
              </a:spcBef>
              <a:buFont typeface="Arial" panose="020B0604020202020204" pitchFamily="34" charset="0"/>
              <a:buChar char="•"/>
              <a:defRPr sz="3200"/>
            </a:lvl2pPr>
            <a:lvl3pPr marL="540000" indent="360000">
              <a:spcBef>
                <a:spcPts val="0"/>
              </a:spcBef>
              <a:defRPr sz="3200"/>
            </a:lvl3pPr>
            <a:lvl4pPr>
              <a:defRPr sz="2400"/>
            </a:lvl4pPr>
            <a:lvl5pPr>
              <a:defRPr sz="2400"/>
            </a:lvl5pPr>
          </a:lstStyle>
          <a:p>
            <a:pPr lvl="0"/>
            <a:r>
              <a:rPr lang="de-DE" dirty="0"/>
              <a:t>Mastertextformat bearbeiten</a:t>
            </a:r>
          </a:p>
          <a:p>
            <a:pPr lvl="1"/>
            <a:r>
              <a:rPr lang="de-DE" dirty="0"/>
              <a:t>Zweite Ebene</a:t>
            </a:r>
          </a:p>
          <a:p>
            <a:pPr lvl="2"/>
            <a:r>
              <a:rPr lang="de-DE" dirty="0"/>
              <a:t>Dritte Ebene</a:t>
            </a:r>
          </a:p>
        </p:txBody>
      </p:sp>
      <p:sp>
        <p:nvSpPr>
          <p:cNvPr id="37" name="Inhaltsplatzhalter 6">
            <a:extLst>
              <a:ext uri="{FF2B5EF4-FFF2-40B4-BE49-F238E27FC236}">
                <a16:creationId xmlns:a16="http://schemas.microsoft.com/office/drawing/2014/main" id="{AD31FBE7-7EE8-481F-9EDE-AB6D9A2DB805}"/>
              </a:ext>
            </a:extLst>
          </p:cNvPr>
          <p:cNvSpPr>
            <a:spLocks noGrp="1"/>
          </p:cNvSpPr>
          <p:nvPr>
            <p:ph sz="quarter" idx="37"/>
          </p:nvPr>
        </p:nvSpPr>
        <p:spPr>
          <a:xfrm>
            <a:off x="13824277" y="23460124"/>
            <a:ext cx="6776710" cy="2686399"/>
          </a:xfrm>
        </p:spPr>
        <p:txBody>
          <a:bodyPr lIns="90000" tIns="46800" rIns="90000" bIns="46800">
            <a:noAutofit/>
          </a:bodyPr>
          <a:lstStyle>
            <a:lvl1pPr marL="0" indent="0">
              <a:buNone/>
              <a:defRPr sz="3200"/>
            </a:lvl1pPr>
            <a:lvl2pPr marL="0" indent="-360000">
              <a:spcBef>
                <a:spcPts val="0"/>
              </a:spcBef>
              <a:buFont typeface="Arial" panose="020B0604020202020204" pitchFamily="34" charset="0"/>
              <a:buChar char="•"/>
              <a:defRPr sz="3200"/>
            </a:lvl2pPr>
            <a:lvl3pPr marL="540000" indent="360000">
              <a:spcBef>
                <a:spcPts val="0"/>
              </a:spcBef>
              <a:defRPr sz="3200"/>
            </a:lvl3pPr>
            <a:lvl4pPr>
              <a:defRPr sz="2400"/>
            </a:lvl4pPr>
            <a:lvl5pPr>
              <a:defRPr sz="2400"/>
            </a:lvl5pPr>
          </a:lstStyle>
          <a:p>
            <a:pPr lvl="0"/>
            <a:r>
              <a:rPr lang="de-DE" dirty="0"/>
              <a:t>Mastertextformat bearbeiten</a:t>
            </a:r>
          </a:p>
          <a:p>
            <a:pPr lvl="1"/>
            <a:r>
              <a:rPr lang="de-DE" dirty="0"/>
              <a:t>Zweite Ebene</a:t>
            </a:r>
          </a:p>
          <a:p>
            <a:pPr lvl="2"/>
            <a:r>
              <a:rPr lang="de-DE" dirty="0"/>
              <a:t>Dritte Ebene</a:t>
            </a:r>
          </a:p>
        </p:txBody>
      </p:sp>
      <p:sp>
        <p:nvSpPr>
          <p:cNvPr id="38" name="Inhaltsplatzhalter 6">
            <a:extLst>
              <a:ext uri="{FF2B5EF4-FFF2-40B4-BE49-F238E27FC236}">
                <a16:creationId xmlns:a16="http://schemas.microsoft.com/office/drawing/2014/main" id="{D74F4F9A-40B7-4A5B-BF3C-8681158ECC54}"/>
              </a:ext>
            </a:extLst>
          </p:cNvPr>
          <p:cNvSpPr>
            <a:spLocks noGrp="1"/>
          </p:cNvSpPr>
          <p:nvPr>
            <p:ph sz="quarter" idx="38"/>
          </p:nvPr>
        </p:nvSpPr>
        <p:spPr>
          <a:xfrm>
            <a:off x="5692428" y="28155512"/>
            <a:ext cx="2373739" cy="2052484"/>
          </a:xfrm>
        </p:spPr>
        <p:txBody>
          <a:bodyPr lIns="90000" tIns="46800" rIns="90000" bIns="46800">
            <a:noAutofit/>
          </a:bodyPr>
          <a:lstStyle>
            <a:lvl1pPr marL="0" indent="0">
              <a:buNone/>
              <a:defRPr sz="1200"/>
            </a:lvl1pPr>
            <a:lvl2pPr>
              <a:defRPr sz="2400"/>
            </a:lvl2pPr>
            <a:lvl3pPr>
              <a:defRPr sz="2400"/>
            </a:lvl3pPr>
            <a:lvl4pPr>
              <a:defRPr sz="2400"/>
            </a:lvl4pPr>
            <a:lvl5pPr>
              <a:defRPr sz="2400"/>
            </a:lvl5pPr>
          </a:lstStyle>
          <a:p>
            <a:pPr lvl="0"/>
            <a:r>
              <a:rPr lang="de-DE" dirty="0"/>
              <a:t>Mastertextformat bearbeiten</a:t>
            </a:r>
          </a:p>
        </p:txBody>
      </p:sp>
      <p:sp>
        <p:nvSpPr>
          <p:cNvPr id="23" name="Inhaltsplatzhalter 6">
            <a:extLst>
              <a:ext uri="{FF2B5EF4-FFF2-40B4-BE49-F238E27FC236}">
                <a16:creationId xmlns:a16="http://schemas.microsoft.com/office/drawing/2014/main" id="{4953CF18-8E01-45BF-BE7B-BB301ED9E36E}"/>
              </a:ext>
            </a:extLst>
          </p:cNvPr>
          <p:cNvSpPr>
            <a:spLocks noGrp="1"/>
          </p:cNvSpPr>
          <p:nvPr>
            <p:ph sz="quarter" idx="39"/>
          </p:nvPr>
        </p:nvSpPr>
        <p:spPr>
          <a:xfrm>
            <a:off x="338482" y="25403354"/>
            <a:ext cx="20469518" cy="2351881"/>
          </a:xfrm>
        </p:spPr>
        <p:txBody>
          <a:bodyPr lIns="90000" tIns="46800" rIns="90000" bIns="46800">
            <a:noAutofit/>
          </a:bodyPr>
          <a:lstStyle>
            <a:lvl1pPr marL="0" indent="0">
              <a:buNone/>
              <a:defRPr sz="3200"/>
            </a:lvl1pPr>
            <a:lvl2pPr marL="0" indent="-360000">
              <a:spcBef>
                <a:spcPts val="0"/>
              </a:spcBef>
              <a:buFont typeface="Arial" panose="020B0604020202020204" pitchFamily="34" charset="0"/>
              <a:buChar char="•"/>
              <a:defRPr sz="3200"/>
            </a:lvl2pPr>
            <a:lvl3pPr marL="540000" indent="360000">
              <a:spcBef>
                <a:spcPts val="0"/>
              </a:spcBef>
              <a:defRPr sz="3200"/>
            </a:lvl3pPr>
            <a:lvl4pPr>
              <a:defRPr sz="2400"/>
            </a:lvl4pPr>
            <a:lvl5pPr>
              <a:defRPr sz="2400"/>
            </a:lvl5pPr>
          </a:lstStyle>
          <a:p>
            <a:pPr lvl="0"/>
            <a:r>
              <a:rPr lang="de-DE" dirty="0"/>
              <a:t>Mastertextformat bearbeiten</a:t>
            </a:r>
          </a:p>
          <a:p>
            <a:pPr lvl="1"/>
            <a:r>
              <a:rPr lang="de-DE" dirty="0"/>
              <a:t>Zweite Ebene</a:t>
            </a:r>
          </a:p>
          <a:p>
            <a:pPr lvl="2"/>
            <a:r>
              <a:rPr lang="de-DE" dirty="0"/>
              <a:t>Dritte Ebene</a:t>
            </a:r>
          </a:p>
        </p:txBody>
      </p:sp>
    </p:spTree>
    <p:extLst>
      <p:ext uri="{BB962C8B-B14F-4D97-AF65-F5344CB8AC3E}">
        <p14:creationId xmlns:p14="http://schemas.microsoft.com/office/powerpoint/2010/main" val="3450898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10F9676-ABB5-4E59-B2C1-8084E09439F7}" type="datetimeFigureOut">
              <a:rPr lang="de-DE" smtClean="0"/>
              <a:t>22.02.2021</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28CBCDF7-6BA0-4B0A-A5E3-D06785F7C4C2}" type="slidenum">
              <a:rPr lang="de-DE" smtClean="0"/>
              <a:t>‹Nr.›</a:t>
            </a:fld>
            <a:endParaRPr lang="de-DE" dirty="0"/>
          </a:p>
        </p:txBody>
      </p:sp>
    </p:spTree>
    <p:extLst>
      <p:ext uri="{BB962C8B-B14F-4D97-AF65-F5344CB8AC3E}">
        <p14:creationId xmlns:p14="http://schemas.microsoft.com/office/powerpoint/2010/main" val="2466282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069343" y="1204139"/>
            <a:ext cx="7036111" cy="5124586"/>
          </a:xfrm>
        </p:spPr>
        <p:txBody>
          <a:bodyPr anchor="b"/>
          <a:lstStyle>
            <a:lvl1pPr algn="l">
              <a:defRPr sz="6500" b="1"/>
            </a:lvl1pPr>
          </a:lstStyle>
          <a:p>
            <a:r>
              <a:rPr lang="de-DE"/>
              <a:t>Titelmasterformat durch Klicken bearbeiten</a:t>
            </a:r>
          </a:p>
        </p:txBody>
      </p:sp>
      <p:sp>
        <p:nvSpPr>
          <p:cNvPr id="3" name="Inhaltsplatzhalter 2"/>
          <p:cNvSpPr>
            <a:spLocks noGrp="1"/>
          </p:cNvSpPr>
          <p:nvPr>
            <p:ph idx="1"/>
          </p:nvPr>
        </p:nvSpPr>
        <p:spPr>
          <a:xfrm>
            <a:off x="8361645" y="1204140"/>
            <a:ext cx="11955817" cy="25811959"/>
          </a:xfrm>
        </p:spPr>
        <p:txBody>
          <a:bodyPr/>
          <a:lstStyle>
            <a:lvl1pPr>
              <a:defRPr sz="10300"/>
            </a:lvl1pPr>
            <a:lvl2pPr>
              <a:defRPr sz="9100"/>
            </a:lvl2pPr>
            <a:lvl3pPr>
              <a:defRPr sz="7800"/>
            </a:lvl3pPr>
            <a:lvl4pPr>
              <a:defRPr sz="6500"/>
            </a:lvl4pPr>
            <a:lvl5pPr>
              <a:defRPr sz="6500"/>
            </a:lvl5pPr>
            <a:lvl6pPr>
              <a:defRPr sz="6500"/>
            </a:lvl6pPr>
            <a:lvl7pPr>
              <a:defRPr sz="6500"/>
            </a:lvl7pPr>
            <a:lvl8pPr>
              <a:defRPr sz="6500"/>
            </a:lvl8pPr>
            <a:lvl9pPr>
              <a:defRPr sz="65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Textplatzhalter 3"/>
          <p:cNvSpPr>
            <a:spLocks noGrp="1"/>
          </p:cNvSpPr>
          <p:nvPr>
            <p:ph type="body" sz="half" idx="2"/>
          </p:nvPr>
        </p:nvSpPr>
        <p:spPr>
          <a:xfrm>
            <a:off x="1069343" y="6328727"/>
            <a:ext cx="7036111" cy="20687373"/>
          </a:xfrm>
        </p:spPr>
        <p:txBody>
          <a:bodyPr/>
          <a:lstStyle>
            <a:lvl1pPr marL="0" indent="0">
              <a:buNone/>
              <a:defRPr sz="4500"/>
            </a:lvl1pPr>
            <a:lvl2pPr marL="1475051" indent="0">
              <a:buNone/>
              <a:defRPr sz="3800"/>
            </a:lvl2pPr>
            <a:lvl3pPr marL="2950101" indent="0">
              <a:buNone/>
              <a:defRPr sz="3300"/>
            </a:lvl3pPr>
            <a:lvl4pPr marL="4425150" indent="0">
              <a:buNone/>
              <a:defRPr sz="3000"/>
            </a:lvl4pPr>
            <a:lvl5pPr marL="5900201" indent="0">
              <a:buNone/>
              <a:defRPr sz="3000"/>
            </a:lvl5pPr>
            <a:lvl6pPr marL="7375251" indent="0">
              <a:buNone/>
              <a:defRPr sz="3000"/>
            </a:lvl6pPr>
            <a:lvl7pPr marL="8850302" indent="0">
              <a:buNone/>
              <a:defRPr sz="3000"/>
            </a:lvl7pPr>
            <a:lvl8pPr marL="10325352" indent="0">
              <a:buNone/>
              <a:defRPr sz="3000"/>
            </a:lvl8pPr>
            <a:lvl9pPr marL="11800401" indent="0">
              <a:buNone/>
              <a:defRPr sz="3000"/>
            </a:lvl9pPr>
          </a:lstStyle>
          <a:p>
            <a:pPr lvl="0"/>
            <a:r>
              <a:rPr lang="de-DE"/>
              <a:t>Textmasterformat bearbeiten</a:t>
            </a:r>
          </a:p>
        </p:txBody>
      </p:sp>
      <p:sp>
        <p:nvSpPr>
          <p:cNvPr id="5" name="Datumsplatzhalter 4"/>
          <p:cNvSpPr>
            <a:spLocks noGrp="1"/>
          </p:cNvSpPr>
          <p:nvPr>
            <p:ph type="dt" sz="half" idx="10"/>
          </p:nvPr>
        </p:nvSpPr>
        <p:spPr/>
        <p:txBody>
          <a:bodyPr/>
          <a:lstStyle/>
          <a:p>
            <a:fld id="{710F9676-ABB5-4E59-B2C1-8084E09439F7}" type="datetimeFigureOut">
              <a:rPr lang="de-DE" smtClean="0"/>
              <a:t>22.02.2021</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28CBCDF7-6BA0-4B0A-A5E3-D06785F7C4C2}" type="slidenum">
              <a:rPr lang="de-DE" smtClean="0"/>
              <a:t>‹Nr.›</a:t>
            </a:fld>
            <a:endParaRPr lang="de-DE" dirty="0"/>
          </a:p>
        </p:txBody>
      </p:sp>
    </p:spTree>
    <p:extLst>
      <p:ext uri="{BB962C8B-B14F-4D97-AF65-F5344CB8AC3E}">
        <p14:creationId xmlns:p14="http://schemas.microsoft.com/office/powerpoint/2010/main" val="618639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069341" y="1211143"/>
            <a:ext cx="19248121" cy="1237180"/>
          </a:xfrm>
          <a:prstGeom prst="rect">
            <a:avLst/>
          </a:prstGeom>
        </p:spPr>
        <p:txBody>
          <a:bodyPr vert="horz" lIns="295010" tIns="147505" rIns="295010" bIns="147505" rtlCol="0" anchor="ctr">
            <a:normAutofit/>
          </a:bodyPr>
          <a:lstStyle/>
          <a:p>
            <a:r>
              <a:rPr lang="de-DE" dirty="0"/>
              <a:t>Titelmasterformat durch Klicken bearbeiten</a:t>
            </a:r>
          </a:p>
        </p:txBody>
      </p:sp>
      <p:sp>
        <p:nvSpPr>
          <p:cNvPr id="3" name="Textplatzhalter 2"/>
          <p:cNvSpPr>
            <a:spLocks noGrp="1"/>
          </p:cNvSpPr>
          <p:nvPr>
            <p:ph type="body" idx="1"/>
          </p:nvPr>
        </p:nvSpPr>
        <p:spPr>
          <a:xfrm>
            <a:off x="1069341" y="7056815"/>
            <a:ext cx="19248121" cy="19959287"/>
          </a:xfrm>
          <a:prstGeom prst="rect">
            <a:avLst/>
          </a:prstGeom>
        </p:spPr>
        <p:txBody>
          <a:bodyPr vert="horz" lIns="295010" tIns="147505" rIns="295010" bIns="147505"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1069341" y="28031215"/>
            <a:ext cx="4990253" cy="1610183"/>
          </a:xfrm>
          <a:prstGeom prst="rect">
            <a:avLst/>
          </a:prstGeom>
        </p:spPr>
        <p:txBody>
          <a:bodyPr vert="horz" lIns="295010" tIns="147505" rIns="295010" bIns="147505" rtlCol="0" anchor="ctr"/>
          <a:lstStyle>
            <a:lvl1pPr algn="l">
              <a:defRPr sz="3800">
                <a:solidFill>
                  <a:schemeClr val="tx1">
                    <a:tint val="75000"/>
                  </a:schemeClr>
                </a:solidFill>
              </a:defRPr>
            </a:lvl1pPr>
          </a:lstStyle>
          <a:p>
            <a:fld id="{710F9676-ABB5-4E59-B2C1-8084E09439F7}" type="datetimeFigureOut">
              <a:rPr lang="de-DE" smtClean="0"/>
              <a:t>22.02.2021</a:t>
            </a:fld>
            <a:endParaRPr lang="de-DE" dirty="0"/>
          </a:p>
        </p:txBody>
      </p:sp>
      <p:sp>
        <p:nvSpPr>
          <p:cNvPr id="5" name="Fußzeilenplatzhalter 4"/>
          <p:cNvSpPr>
            <a:spLocks noGrp="1"/>
          </p:cNvSpPr>
          <p:nvPr>
            <p:ph type="ftr" sz="quarter" idx="3"/>
          </p:nvPr>
        </p:nvSpPr>
        <p:spPr>
          <a:xfrm>
            <a:off x="7307158" y="28031215"/>
            <a:ext cx="6772487" cy="1610183"/>
          </a:xfrm>
          <a:prstGeom prst="rect">
            <a:avLst/>
          </a:prstGeom>
        </p:spPr>
        <p:txBody>
          <a:bodyPr vert="horz" lIns="295010" tIns="147505" rIns="295010" bIns="147505" rtlCol="0" anchor="ctr"/>
          <a:lstStyle>
            <a:lvl1pPr algn="ctr">
              <a:defRPr sz="38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15327208" y="28031215"/>
            <a:ext cx="4990253" cy="1610183"/>
          </a:xfrm>
          <a:prstGeom prst="rect">
            <a:avLst/>
          </a:prstGeom>
        </p:spPr>
        <p:txBody>
          <a:bodyPr vert="horz" lIns="295010" tIns="147505" rIns="295010" bIns="147505" rtlCol="0" anchor="ctr"/>
          <a:lstStyle>
            <a:lvl1pPr algn="r">
              <a:defRPr sz="3800">
                <a:solidFill>
                  <a:schemeClr val="tx1">
                    <a:tint val="75000"/>
                  </a:schemeClr>
                </a:solidFill>
              </a:defRPr>
            </a:lvl1pPr>
          </a:lstStyle>
          <a:p>
            <a:fld id="{28CBCDF7-6BA0-4B0A-A5E3-D06785F7C4C2}" type="slidenum">
              <a:rPr lang="de-DE" smtClean="0"/>
              <a:t>‹Nr.›</a:t>
            </a:fld>
            <a:endParaRPr lang="de-DE" dirty="0"/>
          </a:p>
        </p:txBody>
      </p:sp>
      <p:pic>
        <p:nvPicPr>
          <p:cNvPr id="7" name="Grafik 6">
            <a:extLst>
              <a:ext uri="{FF2B5EF4-FFF2-40B4-BE49-F238E27FC236}">
                <a16:creationId xmlns:a16="http://schemas.microsoft.com/office/drawing/2014/main" id="{4C760D0D-3DF3-40ED-9E0E-AC4F5B056F18}"/>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40117" y="542867"/>
            <a:ext cx="4462731" cy="720000"/>
          </a:xfrm>
          <a:prstGeom prst="rect">
            <a:avLst/>
          </a:prstGeom>
        </p:spPr>
      </p:pic>
      <p:pic>
        <p:nvPicPr>
          <p:cNvPr id="8" name="Picture 3">
            <a:extLst>
              <a:ext uri="{FF2B5EF4-FFF2-40B4-BE49-F238E27FC236}">
                <a16:creationId xmlns:a16="http://schemas.microsoft.com/office/drawing/2014/main" id="{563875E5-3266-4460-9FBE-D389FE735508}"/>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8589930" y="72059"/>
            <a:ext cx="2808312" cy="1987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27319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0" r:id="rId7"/>
    <p:sldLayoutId id="2147483655" r:id="rId8"/>
    <p:sldLayoutId id="2147483656" r:id="rId9"/>
    <p:sldLayoutId id="2147483657" r:id="rId10"/>
    <p:sldLayoutId id="2147483658" r:id="rId11"/>
    <p:sldLayoutId id="2147483659" r:id="rId12"/>
  </p:sldLayoutIdLst>
  <p:txStyles>
    <p:titleStyle>
      <a:lvl1pPr algn="ctr" defTabSz="2950101" rtl="0" eaLnBrk="1" latinLnBrk="0" hangingPunct="1">
        <a:spcBef>
          <a:spcPct val="0"/>
        </a:spcBef>
        <a:buNone/>
        <a:defRPr sz="5400" b="1" kern="1200">
          <a:solidFill>
            <a:srgbClr val="3A520B"/>
          </a:solidFill>
          <a:latin typeface="+mj-lt"/>
          <a:ea typeface="+mj-ea"/>
          <a:cs typeface="+mj-cs"/>
        </a:defRPr>
      </a:lvl1pPr>
    </p:titleStyle>
    <p:bodyStyle>
      <a:lvl1pPr marL="1106287" indent="-1106287" algn="l" defTabSz="2950101" rtl="0" eaLnBrk="1" latinLnBrk="0" hangingPunct="1">
        <a:spcBef>
          <a:spcPct val="20000"/>
        </a:spcBef>
        <a:buFont typeface="Arial" panose="020B0604020202020204" pitchFamily="34" charset="0"/>
        <a:buChar char="•"/>
        <a:defRPr sz="10300" kern="1200">
          <a:solidFill>
            <a:schemeClr val="tx1"/>
          </a:solidFill>
          <a:latin typeface="+mn-lt"/>
          <a:ea typeface="+mn-ea"/>
          <a:cs typeface="+mn-cs"/>
        </a:defRPr>
      </a:lvl1pPr>
      <a:lvl2pPr marL="2396956" indent="-921907" algn="l" defTabSz="295010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2pPr>
      <a:lvl3pPr marL="3687626" indent="-737525" algn="l" defTabSz="2950101" rtl="0" eaLnBrk="1" latinLnBrk="0" hangingPunct="1">
        <a:spcBef>
          <a:spcPct val="20000"/>
        </a:spcBef>
        <a:buFont typeface="Arial" panose="020B0604020202020204" pitchFamily="34" charset="0"/>
        <a:buChar char="•"/>
        <a:defRPr sz="7800" kern="1200">
          <a:solidFill>
            <a:schemeClr val="tx1"/>
          </a:solidFill>
          <a:latin typeface="+mn-lt"/>
          <a:ea typeface="+mn-ea"/>
          <a:cs typeface="+mn-cs"/>
        </a:defRPr>
      </a:lvl3pPr>
      <a:lvl4pPr marL="5162675" indent="-737525" algn="l" defTabSz="2950101"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4pPr>
      <a:lvl5pPr marL="6637726" indent="-737525" algn="l" defTabSz="2950101"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5pPr>
      <a:lvl6pPr marL="8112777" indent="-737525" algn="l" defTabSz="2950101"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6pPr>
      <a:lvl7pPr marL="9587827" indent="-737525" algn="l" defTabSz="2950101"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7pPr>
      <a:lvl8pPr marL="11062878" indent="-737525" algn="l" defTabSz="2950101"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8pPr>
      <a:lvl9pPr marL="12537927" indent="-737525" algn="l" defTabSz="2950101"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9pPr>
    </p:bodyStyle>
    <p:otherStyle>
      <a:defPPr>
        <a:defRPr lang="de-DE"/>
      </a:defPPr>
      <a:lvl1pPr marL="0" algn="l" defTabSz="2950101" rtl="0" eaLnBrk="1" latinLnBrk="0" hangingPunct="1">
        <a:defRPr sz="5800" kern="1200">
          <a:solidFill>
            <a:schemeClr val="tx1"/>
          </a:solidFill>
          <a:latin typeface="+mn-lt"/>
          <a:ea typeface="+mn-ea"/>
          <a:cs typeface="+mn-cs"/>
        </a:defRPr>
      </a:lvl1pPr>
      <a:lvl2pPr marL="1475051" algn="l" defTabSz="2950101" rtl="0" eaLnBrk="1" latinLnBrk="0" hangingPunct="1">
        <a:defRPr sz="5800" kern="1200">
          <a:solidFill>
            <a:schemeClr val="tx1"/>
          </a:solidFill>
          <a:latin typeface="+mn-lt"/>
          <a:ea typeface="+mn-ea"/>
          <a:cs typeface="+mn-cs"/>
        </a:defRPr>
      </a:lvl2pPr>
      <a:lvl3pPr marL="2950101" algn="l" defTabSz="2950101" rtl="0" eaLnBrk="1" latinLnBrk="0" hangingPunct="1">
        <a:defRPr sz="5800" kern="1200">
          <a:solidFill>
            <a:schemeClr val="tx1"/>
          </a:solidFill>
          <a:latin typeface="+mn-lt"/>
          <a:ea typeface="+mn-ea"/>
          <a:cs typeface="+mn-cs"/>
        </a:defRPr>
      </a:lvl3pPr>
      <a:lvl4pPr marL="4425150" algn="l" defTabSz="2950101" rtl="0" eaLnBrk="1" latinLnBrk="0" hangingPunct="1">
        <a:defRPr sz="5800" kern="1200">
          <a:solidFill>
            <a:schemeClr val="tx1"/>
          </a:solidFill>
          <a:latin typeface="+mn-lt"/>
          <a:ea typeface="+mn-ea"/>
          <a:cs typeface="+mn-cs"/>
        </a:defRPr>
      </a:lvl4pPr>
      <a:lvl5pPr marL="5900201" algn="l" defTabSz="2950101" rtl="0" eaLnBrk="1" latinLnBrk="0" hangingPunct="1">
        <a:defRPr sz="5800" kern="1200">
          <a:solidFill>
            <a:schemeClr val="tx1"/>
          </a:solidFill>
          <a:latin typeface="+mn-lt"/>
          <a:ea typeface="+mn-ea"/>
          <a:cs typeface="+mn-cs"/>
        </a:defRPr>
      </a:lvl5pPr>
      <a:lvl6pPr marL="7375251" algn="l" defTabSz="2950101" rtl="0" eaLnBrk="1" latinLnBrk="0" hangingPunct="1">
        <a:defRPr sz="5800" kern="1200">
          <a:solidFill>
            <a:schemeClr val="tx1"/>
          </a:solidFill>
          <a:latin typeface="+mn-lt"/>
          <a:ea typeface="+mn-ea"/>
          <a:cs typeface="+mn-cs"/>
        </a:defRPr>
      </a:lvl6pPr>
      <a:lvl7pPr marL="8850302" algn="l" defTabSz="2950101" rtl="0" eaLnBrk="1" latinLnBrk="0" hangingPunct="1">
        <a:defRPr sz="5800" kern="1200">
          <a:solidFill>
            <a:schemeClr val="tx1"/>
          </a:solidFill>
          <a:latin typeface="+mn-lt"/>
          <a:ea typeface="+mn-ea"/>
          <a:cs typeface="+mn-cs"/>
        </a:defRPr>
      </a:lvl7pPr>
      <a:lvl8pPr marL="10325352" algn="l" defTabSz="2950101" rtl="0" eaLnBrk="1" latinLnBrk="0" hangingPunct="1">
        <a:defRPr sz="5800" kern="1200">
          <a:solidFill>
            <a:schemeClr val="tx1"/>
          </a:solidFill>
          <a:latin typeface="+mn-lt"/>
          <a:ea typeface="+mn-ea"/>
          <a:cs typeface="+mn-cs"/>
        </a:defRPr>
      </a:lvl8pPr>
      <a:lvl9pPr marL="11800401" algn="l" defTabSz="2950101"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degree.tu-dortmund.d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hyperlink" Target="https://degree.tu-dortmund.de/?s=poster+degree+allgemei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el 21">
            <a:extLst>
              <a:ext uri="{FF2B5EF4-FFF2-40B4-BE49-F238E27FC236}">
                <a16:creationId xmlns:a16="http://schemas.microsoft.com/office/drawing/2014/main" id="{08765246-4676-4997-9929-9ED1B0818C5D}"/>
              </a:ext>
            </a:extLst>
          </p:cNvPr>
          <p:cNvSpPr>
            <a:spLocks noGrp="1"/>
          </p:cNvSpPr>
          <p:nvPr>
            <p:ph type="title"/>
          </p:nvPr>
        </p:nvSpPr>
        <p:spPr>
          <a:xfrm>
            <a:off x="2843653" y="1078143"/>
            <a:ext cx="15796800" cy="1908000"/>
          </a:xfrm>
        </p:spPr>
        <p:txBody>
          <a:bodyPr>
            <a:normAutofit/>
          </a:bodyPr>
          <a:lstStyle/>
          <a:p>
            <a:r>
              <a:rPr lang="de-DE" dirty="0"/>
              <a:t>Barrierefreie Videos in der digitalen-reflexiven Lehrer*</a:t>
            </a:r>
            <a:r>
              <a:rPr lang="de-DE" dirty="0" err="1"/>
              <a:t>innenbildung</a:t>
            </a:r>
            <a:endParaRPr lang="de-DE" dirty="0"/>
          </a:p>
        </p:txBody>
      </p:sp>
      <p:sp>
        <p:nvSpPr>
          <p:cNvPr id="23" name="Titel 1">
            <a:extLst>
              <a:ext uri="{FF2B5EF4-FFF2-40B4-BE49-F238E27FC236}">
                <a16:creationId xmlns:a16="http://schemas.microsoft.com/office/drawing/2014/main" id="{ADACC020-FF08-4C26-8317-FD2864518062}"/>
              </a:ext>
            </a:extLst>
          </p:cNvPr>
          <p:cNvSpPr>
            <a:spLocks noGrp="1"/>
          </p:cNvSpPr>
          <p:nvPr>
            <p:ph sz="quarter" idx="10"/>
          </p:nvPr>
        </p:nvSpPr>
        <p:spPr>
          <a:xfrm>
            <a:off x="442000" y="3044601"/>
            <a:ext cx="20520000" cy="803574"/>
          </a:xfrm>
        </p:spPr>
        <p:txBody>
          <a:bodyPr/>
          <a:lstStyle/>
          <a:p>
            <a:r>
              <a:rPr lang="de-DE" sz="5000" dirty="0"/>
              <a:t>Projektidee</a:t>
            </a:r>
          </a:p>
        </p:txBody>
      </p:sp>
      <p:pic>
        <p:nvPicPr>
          <p:cNvPr id="27" name="Inhaltsplatzhalter 26" descr="Ein Dreieck, das von zwei Kreisen umgeben ist, bildet den Mittelpunkt. Innerhalb des Dreiecks ist ein weiteres Dreieck abgebildet. Am äußeren der beiden Kreise steht: Digitale Lernplattform in der Lehrer*innenbildung. In den Ecken des Dreiecks stehen die Begriffe: barrierefrei, videobasiert, personalisiert. Am inneren Kreis steht: inhaltliche Aufgabenformate in jedem Fach. Innerhalb des Dreiecks stehen die Begriffe: Diskursivität, Lehr-Lern-Vielfalt und Reflexionsförderung. Innerhalb des inneren Dreiecks sind die beteiligten Teams und Teilprojekte aufgelistet: Deutsch, Informatik, Mathematik, Musik, Rehabilitationswissenschaften, Bereich Behinderung und Studium. ">
            <a:extLst>
              <a:ext uri="{FF2B5EF4-FFF2-40B4-BE49-F238E27FC236}">
                <a16:creationId xmlns:a16="http://schemas.microsoft.com/office/drawing/2014/main" id="{EEC552BE-4101-4102-8151-EB1ECEF1ADD6}"/>
              </a:ext>
            </a:extLst>
          </p:cNvPr>
          <p:cNvPicPr>
            <a:picLocks noGrp="1" noChangeAspect="1"/>
          </p:cNvPicPr>
          <p:nvPr>
            <p:ph sz="quarter" idx="11"/>
          </p:nvPr>
        </p:nvPicPr>
        <p:blipFill>
          <a:blip r:embed="rId3"/>
          <a:stretch>
            <a:fillRect/>
          </a:stretch>
        </p:blipFill>
        <p:spPr>
          <a:xfrm>
            <a:off x="653413" y="3960491"/>
            <a:ext cx="6092511" cy="5786438"/>
          </a:xfrm>
          <a:prstGeom prst="rect">
            <a:avLst/>
          </a:prstGeom>
        </p:spPr>
      </p:pic>
      <p:sp>
        <p:nvSpPr>
          <p:cNvPr id="67" name="Inhalt 2">
            <a:extLst>
              <a:ext uri="{FF2B5EF4-FFF2-40B4-BE49-F238E27FC236}">
                <a16:creationId xmlns:a16="http://schemas.microsoft.com/office/drawing/2014/main" id="{425209B3-E910-419A-9BBD-2B4BD260BF4A}"/>
              </a:ext>
            </a:extLst>
          </p:cNvPr>
          <p:cNvSpPr>
            <a:spLocks noGrp="1"/>
          </p:cNvSpPr>
          <p:nvPr>
            <p:ph sz="quarter" idx="31"/>
          </p:nvPr>
        </p:nvSpPr>
        <p:spPr>
          <a:xfrm>
            <a:off x="6969610" y="3888483"/>
            <a:ext cx="13700000" cy="5785200"/>
          </a:xfrm>
        </p:spPr>
        <p:txBody>
          <a:bodyPr/>
          <a:lstStyle/>
          <a:p>
            <a:r>
              <a:rPr lang="de-DE" sz="2800" b="1" dirty="0"/>
              <a:t>Ausgangslage</a:t>
            </a:r>
          </a:p>
          <a:p>
            <a:r>
              <a:rPr lang="de-DE" sz="2600" dirty="0"/>
              <a:t>In der </a:t>
            </a:r>
            <a:r>
              <a:rPr lang="de-DE" sz="2600" dirty="0" err="1"/>
              <a:t>Lehrer_innenbildung</a:t>
            </a:r>
            <a:r>
              <a:rPr lang="de-DE" sz="2600" dirty="0"/>
              <a:t> werden Videos vielfältige Potentiale zugesprochen, etwa. als Instrument um Studierenden einen Einblick in die Unterrichtspraxis zu geben oder als Grundlage für Reflexion über Unterricht (Möller et al 2016; Frommelt et al 2016). Videos werden außerdem für die multimodale Präsentation von Informationen eingesetzt und können so einen Beitrag zur inklusionsorientierten Lehre leisten. Damit aber alle Studierenden Videos nutzen und von diesen profitieren können, müssen diese barrierefrei umgesetzt werden: </a:t>
            </a:r>
          </a:p>
          <a:p>
            <a:pPr marL="342900" lvl="0" indent="-342900">
              <a:buFont typeface="Arial" panose="020B0604020202020204" pitchFamily="34" charset="0"/>
              <a:buChar char="•"/>
            </a:pPr>
            <a:r>
              <a:rPr lang="de-DE" sz="2600" dirty="0"/>
              <a:t>Studierende mit einer Hörbeeinträchtigung werden ausgeschlossen, wenn das Video nicht untertitelt ist</a:t>
            </a:r>
          </a:p>
          <a:p>
            <a:pPr marL="342900" lvl="0" indent="-342900">
              <a:buFont typeface="Arial" panose="020B0604020202020204" pitchFamily="34" charset="0"/>
              <a:buChar char="•"/>
            </a:pPr>
            <a:r>
              <a:rPr lang="de-DE" sz="2600" dirty="0"/>
              <a:t>Studierende mit einer Sehbeeinträchtigung werden ausgeschlossen, wenn keine Audiodeskription vorgehalten wird  (Thompson 2015)</a:t>
            </a:r>
          </a:p>
          <a:p>
            <a:r>
              <a:rPr lang="de-DE" sz="2600" dirty="0"/>
              <a:t>Im Projekt Degree 4.0 </a:t>
            </a:r>
            <a:r>
              <a:rPr lang="de-DE" dirty="0"/>
              <a:t>(</a:t>
            </a:r>
            <a:r>
              <a:rPr lang="de-DE" u="sng" dirty="0">
                <a:hlinkClick r:id="rId4"/>
              </a:rPr>
              <a:t>s. allgemeines Projektposter</a:t>
            </a:r>
            <a:r>
              <a:rPr lang="de-DE" u="sng" dirty="0"/>
              <a:t>) </a:t>
            </a:r>
            <a:r>
              <a:rPr lang="de-DE" sz="2600" dirty="0"/>
              <a:t>setzt das Teilprojekt Rehabilitationswissenschaften mit dem Bereich Behinderung und Studium (</a:t>
            </a:r>
            <a:r>
              <a:rPr lang="de-DE" sz="2600" dirty="0" err="1"/>
              <a:t>DoBuS</a:t>
            </a:r>
            <a:r>
              <a:rPr lang="de-DE" sz="2600" dirty="0"/>
              <a:t>) den Fokus auf Barrierefreiheit (Lernplattform und Materialien (Schwerpunkt Videos)).</a:t>
            </a:r>
            <a:endParaRPr lang="de-DE" b="1" dirty="0"/>
          </a:p>
        </p:txBody>
      </p:sp>
      <p:sp>
        <p:nvSpPr>
          <p:cNvPr id="28" name="Titel 2">
            <a:extLst>
              <a:ext uri="{FF2B5EF4-FFF2-40B4-BE49-F238E27FC236}">
                <a16:creationId xmlns:a16="http://schemas.microsoft.com/office/drawing/2014/main" id="{57FBF214-2B6C-48A2-AEBD-78713561C2BA}"/>
              </a:ext>
            </a:extLst>
          </p:cNvPr>
          <p:cNvSpPr>
            <a:spLocks noGrp="1"/>
          </p:cNvSpPr>
          <p:nvPr>
            <p:ph sz="quarter" idx="18"/>
          </p:nvPr>
        </p:nvSpPr>
        <p:spPr>
          <a:xfrm>
            <a:off x="342169" y="10009163"/>
            <a:ext cx="20520000" cy="802800"/>
          </a:xfrm>
        </p:spPr>
        <p:txBody>
          <a:bodyPr/>
          <a:lstStyle/>
          <a:p>
            <a:r>
              <a:rPr lang="de-DE" sz="5000" dirty="0"/>
              <a:t>Barrierefreie Videos</a:t>
            </a:r>
          </a:p>
        </p:txBody>
      </p:sp>
      <p:sp>
        <p:nvSpPr>
          <p:cNvPr id="25" name="Inhalt 3">
            <a:extLst>
              <a:ext uri="{FF2B5EF4-FFF2-40B4-BE49-F238E27FC236}">
                <a16:creationId xmlns:a16="http://schemas.microsoft.com/office/drawing/2014/main" id="{47D267DC-BBE2-4CB4-A57C-0E99A489A5FB}"/>
              </a:ext>
            </a:extLst>
          </p:cNvPr>
          <p:cNvSpPr>
            <a:spLocks noGrp="1"/>
          </p:cNvSpPr>
          <p:nvPr>
            <p:ph sz="quarter" idx="12"/>
          </p:nvPr>
        </p:nvSpPr>
        <p:spPr>
          <a:xfrm>
            <a:off x="369966" y="10943278"/>
            <a:ext cx="10226013" cy="4017879"/>
          </a:xfrm>
        </p:spPr>
        <p:txBody>
          <a:bodyPr>
            <a:normAutofit/>
          </a:bodyPr>
          <a:lstStyle/>
          <a:p>
            <a:pPr marL="0" indent="0">
              <a:buNone/>
            </a:pPr>
            <a:r>
              <a:rPr lang="de-DE" sz="2800" b="1" dirty="0"/>
              <a:t>„Säulen“ barrierefreier Videos</a:t>
            </a:r>
          </a:p>
          <a:p>
            <a:pPr marL="457200" indent="-457200">
              <a:buFont typeface="Arial" panose="020B0604020202020204" pitchFamily="34" charset="0"/>
              <a:buChar char="•"/>
            </a:pPr>
            <a:r>
              <a:rPr lang="de-DE" sz="2600" dirty="0"/>
              <a:t>Barrierefreier Videoplayer </a:t>
            </a:r>
          </a:p>
          <a:p>
            <a:pPr marL="997200" lvl="2" indent="-457200"/>
            <a:r>
              <a:rPr lang="de-DE" sz="2600" dirty="0"/>
              <a:t>Tastaturbedienbarkeit</a:t>
            </a:r>
          </a:p>
          <a:p>
            <a:pPr marL="457200" indent="-457200">
              <a:buFont typeface="Arial" panose="020B0604020202020204" pitchFamily="34" charset="0"/>
              <a:buChar char="•"/>
            </a:pPr>
            <a:r>
              <a:rPr lang="de-DE" sz="2600" b="1" dirty="0"/>
              <a:t>Untertitelung</a:t>
            </a:r>
          </a:p>
          <a:p>
            <a:pPr marL="997200" lvl="2" indent="-457200"/>
            <a:r>
              <a:rPr lang="de-DE" sz="2600" dirty="0"/>
              <a:t>Schriftliche Umsetzung der Tonspur (Mälzer &amp; Wünsche 2019)</a:t>
            </a:r>
            <a:endParaRPr lang="de-DE" sz="2600" b="1" dirty="0"/>
          </a:p>
          <a:p>
            <a:pPr marL="457200" indent="-457200">
              <a:buFont typeface="Arial" panose="020B0604020202020204" pitchFamily="34" charset="0"/>
              <a:buChar char="•"/>
            </a:pPr>
            <a:r>
              <a:rPr lang="de-DE" sz="2600" b="1" dirty="0"/>
              <a:t>Audiodeskription (o.ä.) </a:t>
            </a:r>
          </a:p>
          <a:p>
            <a:pPr marL="997200" lvl="2" indent="-457200"/>
            <a:r>
              <a:rPr lang="de-DE" sz="2600" dirty="0"/>
              <a:t>Akustische Präsentation visueller Inhalte (Benecke 2019)</a:t>
            </a:r>
          </a:p>
          <a:p>
            <a:r>
              <a:rPr lang="de-DE" sz="2600" dirty="0"/>
              <a:t>(Puhl &amp; Lerche 2019)</a:t>
            </a:r>
          </a:p>
        </p:txBody>
      </p:sp>
      <p:sp>
        <p:nvSpPr>
          <p:cNvPr id="60" name="Inhalt 5">
            <a:extLst>
              <a:ext uri="{FF2B5EF4-FFF2-40B4-BE49-F238E27FC236}">
                <a16:creationId xmlns:a16="http://schemas.microsoft.com/office/drawing/2014/main" id="{7EA15A65-B2BB-446A-A531-A39059D9BFBF}"/>
              </a:ext>
            </a:extLst>
          </p:cNvPr>
          <p:cNvSpPr>
            <a:spLocks noGrp="1"/>
          </p:cNvSpPr>
          <p:nvPr>
            <p:ph sz="quarter" idx="33"/>
          </p:nvPr>
        </p:nvSpPr>
        <p:spPr>
          <a:xfrm>
            <a:off x="420467" y="14881195"/>
            <a:ext cx="10084834" cy="3245382"/>
          </a:xfrm>
          <a:ln w="9525">
            <a:noFill/>
          </a:ln>
        </p:spPr>
        <p:txBody>
          <a:bodyPr/>
          <a:lstStyle/>
          <a:p>
            <a:r>
              <a:rPr lang="de-DE" sz="2800" b="1" dirty="0"/>
              <a:t>Relevante Fragen für die Umsetzung der Audiodeskription</a:t>
            </a:r>
          </a:p>
          <a:p>
            <a:pPr marL="457200" indent="-457200">
              <a:spcBef>
                <a:spcPts val="0"/>
              </a:spcBef>
              <a:buFont typeface="Arial" panose="020B0604020202020204" pitchFamily="34" charset="0"/>
              <a:buChar char="•"/>
            </a:pPr>
            <a:r>
              <a:rPr lang="de-DE" sz="2600" dirty="0"/>
              <a:t>Lernziel?</a:t>
            </a:r>
          </a:p>
          <a:p>
            <a:pPr marL="457200" indent="-457200">
              <a:spcBef>
                <a:spcPts val="0"/>
              </a:spcBef>
              <a:buFont typeface="Arial" panose="020B0604020202020204" pitchFamily="34" charset="0"/>
              <a:buChar char="•"/>
            </a:pPr>
            <a:r>
              <a:rPr lang="de-DE" sz="2600" dirty="0"/>
              <a:t>Aufgabenstellung (Beobachten, Wahrnehmen, Analysieren, etc.)?</a:t>
            </a:r>
          </a:p>
          <a:p>
            <a:pPr marL="457200" indent="-457200">
              <a:spcBef>
                <a:spcPts val="0"/>
              </a:spcBef>
              <a:buFont typeface="Arial" panose="020B0604020202020204" pitchFamily="34" charset="0"/>
              <a:buChar char="•"/>
            </a:pPr>
            <a:r>
              <a:rPr lang="de-DE" sz="2600" dirty="0"/>
              <a:t>Welches Konstrukt wird bearbeitet: (Fach-)didaktischer Gegenstand)?</a:t>
            </a:r>
          </a:p>
          <a:p>
            <a:pPr marL="457200" indent="-457200">
              <a:spcBef>
                <a:spcPts val="0"/>
              </a:spcBef>
              <a:buFont typeface="Arial" panose="020B0604020202020204" pitchFamily="34" charset="0"/>
              <a:buChar char="•"/>
            </a:pPr>
            <a:r>
              <a:rPr lang="de-DE" sz="2600" dirty="0"/>
              <a:t>Was steht im Fokus (Handlungsabläufe, Interaktionen, Gestik, Mimik, Körpersprache etc.)?</a:t>
            </a:r>
          </a:p>
          <a:p>
            <a:pPr marL="457200" indent="-457200">
              <a:spcBef>
                <a:spcPts val="0"/>
              </a:spcBef>
              <a:buFont typeface="Arial" panose="020B0604020202020204" pitchFamily="34" charset="0"/>
              <a:buChar char="•"/>
            </a:pPr>
            <a:r>
              <a:rPr lang="de-DE" sz="2600" dirty="0"/>
              <a:t>Erwartbare Beobachtungsfehler der Studierenden?</a:t>
            </a:r>
          </a:p>
          <a:p>
            <a:pPr marL="457200" indent="-457200">
              <a:spcBef>
                <a:spcPts val="0"/>
              </a:spcBef>
              <a:buFont typeface="Arial" panose="020B0604020202020204" pitchFamily="34" charset="0"/>
              <a:buChar char="•"/>
            </a:pPr>
            <a:r>
              <a:rPr lang="de-DE" sz="2600" dirty="0"/>
              <a:t>Situationen, die nicht unterbrochen werden dürfen?</a:t>
            </a:r>
            <a:endParaRPr lang="de-DE" dirty="0"/>
          </a:p>
        </p:txBody>
      </p:sp>
      <p:sp>
        <p:nvSpPr>
          <p:cNvPr id="52" name="Inhalt 4">
            <a:extLst>
              <a:ext uri="{FF2B5EF4-FFF2-40B4-BE49-F238E27FC236}">
                <a16:creationId xmlns:a16="http://schemas.microsoft.com/office/drawing/2014/main" id="{D86A2649-3717-45F0-8891-4AA28C82B817}"/>
              </a:ext>
            </a:extLst>
          </p:cNvPr>
          <p:cNvSpPr>
            <a:spLocks noGrp="1"/>
          </p:cNvSpPr>
          <p:nvPr>
            <p:ph sz="quarter" idx="32"/>
          </p:nvPr>
        </p:nvSpPr>
        <p:spPr>
          <a:xfrm>
            <a:off x="10702000" y="10943278"/>
            <a:ext cx="10084833" cy="4180632"/>
          </a:xfrm>
          <a:ln>
            <a:noFill/>
          </a:ln>
        </p:spPr>
        <p:txBody>
          <a:bodyPr/>
          <a:lstStyle/>
          <a:p>
            <a:r>
              <a:rPr lang="de-DE" sz="2800" b="1" dirty="0"/>
              <a:t>Herausforderungen bei der Gestaltung in der Lehrer*</a:t>
            </a:r>
            <a:r>
              <a:rPr lang="de-DE" sz="2800" b="1" dirty="0" err="1"/>
              <a:t>innenbildung</a:t>
            </a:r>
            <a:endParaRPr lang="de-DE" sz="2800" b="1" dirty="0"/>
          </a:p>
          <a:p>
            <a:pPr marL="457200" lvl="1" indent="-457200"/>
            <a:r>
              <a:rPr lang="de-DE" sz="2600" dirty="0"/>
              <a:t>Komplexe Videos (bspw. im Klassensetting)</a:t>
            </a:r>
          </a:p>
          <a:p>
            <a:pPr marL="457200" lvl="1" indent="-457200"/>
            <a:r>
              <a:rPr lang="de-DE" sz="2600" dirty="0"/>
              <a:t>Keine festgelegten Standards (wie z.B. für Spielfilme)</a:t>
            </a:r>
          </a:p>
          <a:p>
            <a:pPr marL="457200" lvl="1" indent="-457200"/>
            <a:r>
              <a:rPr lang="de-DE" sz="2600" dirty="0"/>
              <a:t>Videoplayer haben häufig nicht die Möglichkeit eine zusätzliche Audiospur ein- und auszuschalten</a:t>
            </a:r>
          </a:p>
          <a:p>
            <a:pPr marL="457200" lvl="1" indent="-457200"/>
            <a:r>
              <a:rPr lang="de-DE" sz="2600" dirty="0"/>
              <a:t>Zeit- und Kostenfaktor</a:t>
            </a:r>
          </a:p>
          <a:p>
            <a:pPr marL="457200" indent="-457200">
              <a:buFont typeface="Arial" panose="020B0604020202020204" pitchFamily="34" charset="0"/>
              <a:buChar char="•"/>
            </a:pPr>
            <a:r>
              <a:rPr lang="de-DE" sz="2600" dirty="0"/>
              <a:t>Untertitel und Audiodeskriptionen sind keine einfachen „Übersetzungen“</a:t>
            </a:r>
          </a:p>
          <a:p>
            <a:pPr marL="997200" lvl="2" indent="-457200"/>
            <a:r>
              <a:rPr lang="de-DE" sz="2600" dirty="0"/>
              <a:t>Passung Audiodeskription und Aufgabenstellung </a:t>
            </a:r>
          </a:p>
          <a:p>
            <a:pPr marL="997200" lvl="2" indent="-457200"/>
            <a:r>
              <a:rPr lang="de-DE" sz="2600" dirty="0"/>
              <a:t>Oft fachfremde Beschreiber*innen</a:t>
            </a:r>
          </a:p>
        </p:txBody>
      </p:sp>
      <p:sp>
        <p:nvSpPr>
          <p:cNvPr id="68" name="Inhalt">
            <a:extLst>
              <a:ext uri="{FF2B5EF4-FFF2-40B4-BE49-F238E27FC236}">
                <a16:creationId xmlns:a16="http://schemas.microsoft.com/office/drawing/2014/main" id="{8A060D3D-471B-48D7-AB2F-49545E0E73A3}"/>
              </a:ext>
            </a:extLst>
          </p:cNvPr>
          <p:cNvSpPr>
            <a:spLocks noGrp="1"/>
          </p:cNvSpPr>
          <p:nvPr>
            <p:ph sz="quarter" idx="38"/>
          </p:nvPr>
        </p:nvSpPr>
        <p:spPr>
          <a:xfrm>
            <a:off x="10742053" y="15264613"/>
            <a:ext cx="10280330" cy="2052484"/>
          </a:xfrm>
        </p:spPr>
        <p:txBody>
          <a:bodyPr/>
          <a:lstStyle/>
          <a:p>
            <a:r>
              <a:rPr lang="de-DE" sz="2800" b="1" dirty="0"/>
              <a:t>Besonderheiten Barrierefreier Videoplayer</a:t>
            </a:r>
          </a:p>
          <a:p>
            <a:pPr marL="457200" indent="-457200">
              <a:buFont typeface="Arial" panose="020B0604020202020204" pitchFamily="34" charset="0"/>
              <a:buChar char="•"/>
            </a:pPr>
            <a:r>
              <a:rPr lang="de-DE" sz="2800" dirty="0"/>
              <a:t>Barrierefreie Bearbeitungsfunktionen (Kodierungen, Annotationen, Schnitt)</a:t>
            </a:r>
          </a:p>
          <a:p>
            <a:pPr marL="457200" indent="-457200">
              <a:buFont typeface="Arial" panose="020B0604020202020204" pitchFamily="34" charset="0"/>
              <a:buChar char="•"/>
            </a:pPr>
            <a:r>
              <a:rPr lang="de-DE" sz="2800" dirty="0"/>
              <a:t>Repräsentation von Codes, Annotationen, Schnitt visuell und über </a:t>
            </a:r>
            <a:r>
              <a:rPr lang="de-DE" sz="2800" dirty="0" err="1"/>
              <a:t>Screenreader</a:t>
            </a:r>
            <a:r>
              <a:rPr lang="de-DE" sz="2800" dirty="0"/>
              <a:t> zugänglich</a:t>
            </a:r>
          </a:p>
        </p:txBody>
      </p:sp>
      <p:sp>
        <p:nvSpPr>
          <p:cNvPr id="44" name="Titel 3">
            <a:extLst>
              <a:ext uri="{FF2B5EF4-FFF2-40B4-BE49-F238E27FC236}">
                <a16:creationId xmlns:a16="http://schemas.microsoft.com/office/drawing/2014/main" id="{FE42E72D-7402-4F33-BE6A-4C291852B1D9}"/>
              </a:ext>
            </a:extLst>
          </p:cNvPr>
          <p:cNvSpPr>
            <a:spLocks noGrp="1"/>
          </p:cNvSpPr>
          <p:nvPr>
            <p:ph sz="quarter" idx="19"/>
          </p:nvPr>
        </p:nvSpPr>
        <p:spPr>
          <a:xfrm>
            <a:off x="320141" y="18650123"/>
            <a:ext cx="20520000" cy="802800"/>
          </a:xfrm>
        </p:spPr>
        <p:txBody>
          <a:bodyPr/>
          <a:lstStyle/>
          <a:p>
            <a:r>
              <a:rPr lang="de-DE" sz="5000" dirty="0"/>
              <a:t>Umsetzungsprozess</a:t>
            </a:r>
          </a:p>
        </p:txBody>
      </p:sp>
      <p:pic>
        <p:nvPicPr>
          <p:cNvPr id="34" name="Inhaltsplatzhalter 23" descr="Flussdiagramm mit fünf Schritte&#10;Video aus den verschiedenen Fachdidaktiken Pfeil Lehrende beatworten Fragen für die Umsetzung (s. oben) Pfeil DoBuS setzt eine erste Version anhand des Rasters um Pfeil Rückkoppelung mit den entsprechenden Lehrenden Pfeil Fertigstellung Audiodeskription und Untertitel">
            <a:extLst>
              <a:ext uri="{FF2B5EF4-FFF2-40B4-BE49-F238E27FC236}">
                <a16:creationId xmlns:a16="http://schemas.microsoft.com/office/drawing/2014/main" id="{72491DDE-3F37-4146-BE61-6689A3C97F43}"/>
              </a:ext>
            </a:extLst>
          </p:cNvPr>
          <p:cNvPicPr>
            <a:picLocks noGrp="1" noChangeAspect="1"/>
          </p:cNvPicPr>
          <p:nvPr>
            <p:ph sz="quarter" idx="34"/>
          </p:nvPr>
        </p:nvPicPr>
        <p:blipFill>
          <a:blip r:embed="rId5"/>
          <a:stretch>
            <a:fillRect/>
          </a:stretch>
        </p:blipFill>
        <p:spPr>
          <a:xfrm>
            <a:off x="354816" y="19365405"/>
            <a:ext cx="20470813" cy="2349608"/>
          </a:xfrm>
          <a:prstGeom prst="rect">
            <a:avLst/>
          </a:prstGeom>
        </p:spPr>
      </p:pic>
      <p:sp>
        <p:nvSpPr>
          <p:cNvPr id="55" name="Inhalt 7">
            <a:extLst>
              <a:ext uri="{FF2B5EF4-FFF2-40B4-BE49-F238E27FC236}">
                <a16:creationId xmlns:a16="http://schemas.microsoft.com/office/drawing/2014/main" id="{C1126AD1-5469-4482-837C-1E2BCD2FF948}"/>
              </a:ext>
            </a:extLst>
          </p:cNvPr>
          <p:cNvSpPr>
            <a:spLocks noGrp="1"/>
          </p:cNvSpPr>
          <p:nvPr>
            <p:ph sz="quarter" idx="35"/>
          </p:nvPr>
        </p:nvSpPr>
        <p:spPr>
          <a:xfrm>
            <a:off x="437995" y="21769200"/>
            <a:ext cx="6531207" cy="2405229"/>
          </a:xfrm>
          <a:ln>
            <a:noFill/>
          </a:ln>
        </p:spPr>
        <p:txBody>
          <a:bodyPr/>
          <a:lstStyle/>
          <a:p>
            <a:r>
              <a:rPr lang="de-DE" sz="2800" b="1" dirty="0"/>
              <a:t>Informatik (Video ohne Ton)</a:t>
            </a:r>
          </a:p>
          <a:p>
            <a:pPr marL="457200" indent="-457200">
              <a:buFont typeface="Arial" panose="020B0604020202020204" pitchFamily="34" charset="0"/>
              <a:buChar char="•"/>
            </a:pPr>
            <a:r>
              <a:rPr lang="de-DE" sz="2600" dirty="0"/>
              <a:t>Transkript mit Untertitelung und Beschreibung</a:t>
            </a:r>
          </a:p>
          <a:p>
            <a:pPr marL="457200" indent="-457200">
              <a:buFont typeface="Arial" panose="020B0604020202020204" pitchFamily="34" charset="0"/>
              <a:buChar char="•"/>
            </a:pPr>
            <a:r>
              <a:rPr lang="de-DE" sz="2600" dirty="0"/>
              <a:t>Quellcode als zusätzliche Datei</a:t>
            </a:r>
          </a:p>
        </p:txBody>
      </p:sp>
      <p:sp>
        <p:nvSpPr>
          <p:cNvPr id="56" name="Inhalt 8">
            <a:extLst>
              <a:ext uri="{FF2B5EF4-FFF2-40B4-BE49-F238E27FC236}">
                <a16:creationId xmlns:a16="http://schemas.microsoft.com/office/drawing/2014/main" id="{7977F500-8032-465C-93D5-36B9E6A5FB4C}"/>
              </a:ext>
            </a:extLst>
          </p:cNvPr>
          <p:cNvSpPr>
            <a:spLocks noGrp="1"/>
          </p:cNvSpPr>
          <p:nvPr>
            <p:ph sz="quarter" idx="36"/>
          </p:nvPr>
        </p:nvSpPr>
        <p:spPr>
          <a:xfrm>
            <a:off x="7239697" y="21769747"/>
            <a:ext cx="6531207" cy="2404800"/>
          </a:xfrm>
          <a:ln>
            <a:noFill/>
          </a:ln>
        </p:spPr>
        <p:txBody>
          <a:bodyPr/>
          <a:lstStyle/>
          <a:p>
            <a:r>
              <a:rPr lang="de-DE" sz="2800" b="1" dirty="0"/>
              <a:t>Deutsch (Klassensituation)</a:t>
            </a:r>
          </a:p>
          <a:p>
            <a:pPr marL="457200" indent="-457200">
              <a:buFont typeface="Arial" panose="020B0604020202020204" pitchFamily="34" charset="0"/>
              <a:buChar char="•"/>
            </a:pPr>
            <a:r>
              <a:rPr lang="de-DE" sz="2600" dirty="0"/>
              <a:t>Pausen in der Tonspur künstlich verlängert (schwarzer Bildschirm)</a:t>
            </a:r>
          </a:p>
          <a:p>
            <a:pPr marL="457200" indent="-457200">
              <a:buFont typeface="Arial" panose="020B0604020202020204" pitchFamily="34" charset="0"/>
              <a:buChar char="•"/>
            </a:pPr>
            <a:r>
              <a:rPr lang="de-DE" sz="2600" dirty="0"/>
              <a:t>Benennung der Lehrkräfte anhand der Farben der Pullover</a:t>
            </a:r>
          </a:p>
        </p:txBody>
      </p:sp>
      <p:sp>
        <p:nvSpPr>
          <p:cNvPr id="57" name="Inhalt 9">
            <a:extLst>
              <a:ext uri="{FF2B5EF4-FFF2-40B4-BE49-F238E27FC236}">
                <a16:creationId xmlns:a16="http://schemas.microsoft.com/office/drawing/2014/main" id="{42221FD8-3E78-4507-B087-7AC3EF167231}"/>
              </a:ext>
            </a:extLst>
          </p:cNvPr>
          <p:cNvSpPr>
            <a:spLocks noGrp="1"/>
          </p:cNvSpPr>
          <p:nvPr>
            <p:ph sz="quarter" idx="37"/>
          </p:nvPr>
        </p:nvSpPr>
        <p:spPr>
          <a:xfrm>
            <a:off x="14252211" y="21769200"/>
            <a:ext cx="6530400" cy="2404800"/>
          </a:xfrm>
          <a:ln>
            <a:noFill/>
          </a:ln>
        </p:spPr>
        <p:txBody>
          <a:bodyPr/>
          <a:lstStyle/>
          <a:p>
            <a:r>
              <a:rPr lang="de-DE" sz="2800" b="1" dirty="0"/>
              <a:t>Mathematik (Zweier-Situation)</a:t>
            </a:r>
          </a:p>
          <a:p>
            <a:pPr marL="457200" indent="-457200">
              <a:buFont typeface="Arial" panose="020B0604020202020204" pitchFamily="34" charset="0"/>
              <a:buChar char="•"/>
            </a:pPr>
            <a:r>
              <a:rPr lang="de-DE" sz="2600" dirty="0"/>
              <a:t>„Klassische“ Audiodeskription</a:t>
            </a:r>
          </a:p>
          <a:p>
            <a:pPr marL="457200" indent="-457200">
              <a:buFont typeface="Arial" panose="020B0604020202020204" pitchFamily="34" charset="0"/>
              <a:buChar char="•"/>
            </a:pPr>
            <a:r>
              <a:rPr lang="de-DE" sz="2600" dirty="0"/>
              <a:t>Fokus auf Fehlvorstellung von Schüler*innen: Prozessorientierte Beschreibungen</a:t>
            </a:r>
          </a:p>
        </p:txBody>
      </p:sp>
      <p:sp>
        <p:nvSpPr>
          <p:cNvPr id="2" name="Inhalt 10">
            <a:extLst>
              <a:ext uri="{FF2B5EF4-FFF2-40B4-BE49-F238E27FC236}">
                <a16:creationId xmlns:a16="http://schemas.microsoft.com/office/drawing/2014/main" id="{FE570942-9129-49FC-94D1-4DA592137FC6}"/>
              </a:ext>
            </a:extLst>
          </p:cNvPr>
          <p:cNvSpPr>
            <a:spLocks noGrp="1"/>
          </p:cNvSpPr>
          <p:nvPr>
            <p:ph sz="quarter" idx="39"/>
          </p:nvPr>
        </p:nvSpPr>
        <p:spPr>
          <a:xfrm>
            <a:off x="420280" y="24316013"/>
            <a:ext cx="20183515" cy="1816507"/>
          </a:xfrm>
        </p:spPr>
        <p:txBody>
          <a:bodyPr/>
          <a:lstStyle/>
          <a:p>
            <a:r>
              <a:rPr lang="de-DE" sz="2800" b="1" dirty="0"/>
              <a:t>Konsequenzen für die Video-Gestaltung</a:t>
            </a:r>
          </a:p>
          <a:p>
            <a:pPr marL="457200" indent="-457200">
              <a:spcBef>
                <a:spcPts val="0"/>
              </a:spcBef>
              <a:buFont typeface="Arial" panose="020B0604020202020204" pitchFamily="34" charset="0"/>
              <a:buChar char="•"/>
            </a:pPr>
            <a:r>
              <a:rPr lang="de-DE" sz="2600" dirty="0"/>
              <a:t>Zeitlicher Vorlauf für Umsetzung</a:t>
            </a:r>
          </a:p>
          <a:p>
            <a:pPr marL="997200" lvl="2" indent="-457200"/>
            <a:r>
              <a:rPr lang="de-DE" sz="2600" dirty="0"/>
              <a:t>Lehrende müssen Fragen sorgfältig beantworten</a:t>
            </a:r>
          </a:p>
          <a:p>
            <a:pPr marL="997200" lvl="2" indent="-457200"/>
            <a:r>
              <a:rPr lang="de-DE" sz="2600" dirty="0"/>
              <a:t>Erstellung von Untertitel und Audiodeskription braucht Zeit</a:t>
            </a:r>
          </a:p>
          <a:p>
            <a:pPr marL="997200" lvl="2" indent="-457200"/>
            <a:r>
              <a:rPr lang="de-DE" sz="2600" dirty="0"/>
              <a:t>Feedbackschleifen</a:t>
            </a:r>
          </a:p>
          <a:p>
            <a:pPr marL="457200" indent="-457200">
              <a:spcBef>
                <a:spcPts val="0"/>
              </a:spcBef>
              <a:buFont typeface="Arial" panose="020B0604020202020204" pitchFamily="34" charset="0"/>
              <a:buChar char="•"/>
            </a:pPr>
            <a:r>
              <a:rPr lang="de-DE" sz="2600" dirty="0"/>
              <a:t>Beim Filmen sollte schon auf Kontraste geachtet werden (Farben der Pullover)</a:t>
            </a:r>
          </a:p>
          <a:p>
            <a:pPr marL="457200" indent="-457200">
              <a:spcBef>
                <a:spcPts val="0"/>
              </a:spcBef>
              <a:buFont typeface="Arial" panose="020B0604020202020204" pitchFamily="34" charset="0"/>
              <a:buChar char="•"/>
            </a:pPr>
            <a:r>
              <a:rPr lang="de-DE" sz="2600" dirty="0"/>
              <a:t>Tonqualität sollte so gut wie möglich sein (Position der Kamera; Konsequenzen, wenn Tonspur gelöscht wird)</a:t>
            </a:r>
          </a:p>
        </p:txBody>
      </p:sp>
      <p:sp>
        <p:nvSpPr>
          <p:cNvPr id="43" name="Ausführende Stelle">
            <a:extLst>
              <a:ext uri="{FF2B5EF4-FFF2-40B4-BE49-F238E27FC236}">
                <a16:creationId xmlns:a16="http://schemas.microsoft.com/office/drawing/2014/main" id="{832F3A0E-1DC2-4A37-BE31-5A7B60F35833}"/>
              </a:ext>
            </a:extLst>
          </p:cNvPr>
          <p:cNvSpPr>
            <a:spLocks noGrp="1"/>
          </p:cNvSpPr>
          <p:nvPr>
            <p:ph sz="quarter" idx="16"/>
          </p:nvPr>
        </p:nvSpPr>
        <p:spPr>
          <a:xfrm>
            <a:off x="441998" y="27377223"/>
            <a:ext cx="3266625" cy="1000800"/>
          </a:xfrm>
        </p:spPr>
        <p:txBody>
          <a:bodyPr/>
          <a:lstStyle/>
          <a:p>
            <a:r>
              <a:rPr lang="de-DE" b="1" dirty="0"/>
              <a:t>Ausführende Stelle</a:t>
            </a:r>
          </a:p>
          <a:p>
            <a:r>
              <a:rPr lang="de-DE" dirty="0"/>
              <a:t>Technische Universität Dortmund</a:t>
            </a:r>
          </a:p>
          <a:p>
            <a:r>
              <a:rPr lang="de-DE" dirty="0"/>
              <a:t>Fakultät für Mathematik</a:t>
            </a:r>
          </a:p>
          <a:p>
            <a:r>
              <a:rPr lang="de-DE" dirty="0"/>
              <a:t>Lehrstuhl IEEM</a:t>
            </a:r>
          </a:p>
          <a:p>
            <a:pPr>
              <a:spcBef>
                <a:spcPts val="0"/>
              </a:spcBef>
            </a:pPr>
            <a:r>
              <a:rPr lang="de-DE" dirty="0" err="1"/>
              <a:t>Vogelpothsweg</a:t>
            </a:r>
            <a:r>
              <a:rPr lang="de-DE" dirty="0"/>
              <a:t> 87</a:t>
            </a:r>
          </a:p>
          <a:p>
            <a:r>
              <a:rPr lang="de-DE" dirty="0"/>
              <a:t>44227 Dortmund</a:t>
            </a:r>
          </a:p>
          <a:p>
            <a:endParaRPr lang="de-DE" dirty="0"/>
          </a:p>
        </p:txBody>
      </p:sp>
      <p:pic>
        <p:nvPicPr>
          <p:cNvPr id="62" name="Logo" descr="Logo degree">
            <a:extLst>
              <a:ext uri="{FF2B5EF4-FFF2-40B4-BE49-F238E27FC236}">
                <a16:creationId xmlns:a16="http://schemas.microsoft.com/office/drawing/2014/main" id="{1A81E9D4-89C4-47AC-827A-D3C7F657323B}"/>
              </a:ext>
            </a:extLst>
          </p:cNvPr>
          <p:cNvPicPr>
            <a:picLocks noGrp="1" noChangeAspect="1"/>
          </p:cNvPicPr>
          <p:nvPr>
            <p:ph sz="quarter" idx="28"/>
          </p:nvPr>
        </p:nvPicPr>
        <p:blipFill>
          <a:blip r:embed="rId6">
            <a:extLst>
              <a:ext uri="{28A0092B-C50C-407E-A947-70E740481C1C}">
                <a14:useLocalDpi xmlns:a14="http://schemas.microsoft.com/office/drawing/2010/main" val="0"/>
              </a:ext>
            </a:extLst>
          </a:blip>
          <a:stretch>
            <a:fillRect/>
          </a:stretch>
        </p:blipFill>
        <p:spPr>
          <a:xfrm>
            <a:off x="518736" y="28716781"/>
            <a:ext cx="3055211" cy="678926"/>
          </a:xfrm>
          <a:prstGeom prst="rect">
            <a:avLst/>
          </a:prstGeom>
        </p:spPr>
      </p:pic>
      <p:sp>
        <p:nvSpPr>
          <p:cNvPr id="49" name="Name und Internetadresse">
            <a:extLst>
              <a:ext uri="{FF2B5EF4-FFF2-40B4-BE49-F238E27FC236}">
                <a16:creationId xmlns:a16="http://schemas.microsoft.com/office/drawing/2014/main" id="{E30A64D4-E4E0-463E-8ECA-EA1F8D3B3C04}"/>
              </a:ext>
            </a:extLst>
          </p:cNvPr>
          <p:cNvSpPr>
            <a:spLocks noGrp="1"/>
          </p:cNvSpPr>
          <p:nvPr>
            <p:ph sz="quarter" idx="29"/>
          </p:nvPr>
        </p:nvSpPr>
        <p:spPr/>
        <p:txBody>
          <a:bodyPr/>
          <a:lstStyle/>
          <a:p>
            <a:pPr>
              <a:spcBef>
                <a:spcPts val="0"/>
              </a:spcBef>
            </a:pPr>
            <a:r>
              <a:rPr lang="de-DE" dirty="0">
                <a:solidFill>
                  <a:prstClr val="black"/>
                </a:solidFill>
              </a:rPr>
              <a:t>Digitale reflexive Lehrer*</a:t>
            </a:r>
            <a:r>
              <a:rPr lang="de-DE" dirty="0" err="1">
                <a:solidFill>
                  <a:prstClr val="black"/>
                </a:solidFill>
              </a:rPr>
              <a:t>innenbildung</a:t>
            </a:r>
            <a:r>
              <a:rPr lang="de-DE" dirty="0">
                <a:solidFill>
                  <a:prstClr val="black"/>
                </a:solidFill>
              </a:rPr>
              <a:t> 4.0: </a:t>
            </a:r>
          </a:p>
          <a:p>
            <a:pPr>
              <a:spcBef>
                <a:spcPts val="0"/>
              </a:spcBef>
            </a:pPr>
            <a:r>
              <a:rPr lang="de-DE" dirty="0">
                <a:solidFill>
                  <a:prstClr val="black"/>
                </a:solidFill>
              </a:rPr>
              <a:t>videobasiert, barrierefrei, personalisiert</a:t>
            </a:r>
            <a:endParaRPr lang="de-DE" b="1" dirty="0">
              <a:solidFill>
                <a:prstClr val="black"/>
              </a:solidFill>
            </a:endParaRPr>
          </a:p>
          <a:p>
            <a:pPr>
              <a:spcBef>
                <a:spcPts val="0"/>
              </a:spcBef>
            </a:pPr>
            <a:r>
              <a:rPr lang="de-DE" dirty="0">
                <a:solidFill>
                  <a:prstClr val="black"/>
                </a:solidFill>
              </a:rPr>
              <a:t>Internetadresse des Projekts: </a:t>
            </a:r>
            <a:r>
              <a:rPr lang="de-DE" b="1" dirty="0">
                <a:solidFill>
                  <a:prstClr val="black"/>
                </a:solidFill>
                <a:hlinkClick r:id="rId7"/>
              </a:rPr>
              <a:t>http://degree.tu-dortmund.de</a:t>
            </a:r>
            <a:endParaRPr lang="de-DE" b="1" dirty="0">
              <a:solidFill>
                <a:prstClr val="black"/>
              </a:solidFill>
            </a:endParaRPr>
          </a:p>
          <a:p>
            <a:pPr>
              <a:spcBef>
                <a:spcPts val="0"/>
              </a:spcBef>
            </a:pPr>
            <a:endParaRPr lang="de-DE" dirty="0"/>
          </a:p>
          <a:p>
            <a:endParaRPr lang="de-DE" dirty="0"/>
          </a:p>
        </p:txBody>
      </p:sp>
      <p:sp>
        <p:nvSpPr>
          <p:cNvPr id="6" name="Inhaltsplatzhalter 5">
            <a:extLst>
              <a:ext uri="{FF2B5EF4-FFF2-40B4-BE49-F238E27FC236}">
                <a16:creationId xmlns:a16="http://schemas.microsoft.com/office/drawing/2014/main" id="{EAD4E275-135C-4E62-BC51-F938E1DF4C16}"/>
              </a:ext>
            </a:extLst>
          </p:cNvPr>
          <p:cNvSpPr>
            <a:spLocks noGrp="1"/>
          </p:cNvSpPr>
          <p:nvPr>
            <p:ph sz="quarter" idx="20"/>
          </p:nvPr>
        </p:nvSpPr>
        <p:spPr>
          <a:xfrm>
            <a:off x="4142032" y="27377223"/>
            <a:ext cx="3192446" cy="2543292"/>
          </a:xfrm>
        </p:spPr>
        <p:txBody>
          <a:bodyPr/>
          <a:lstStyle/>
          <a:p>
            <a:r>
              <a:rPr lang="de-DE" sz="2000" b="1" dirty="0"/>
              <a:t>Autor*innen:</a:t>
            </a:r>
          </a:p>
          <a:p>
            <a:r>
              <a:rPr lang="de-DE" sz="2000" dirty="0"/>
              <a:t>Leevke Wilkens (Rehabilitationstechnologie)</a:t>
            </a:r>
          </a:p>
          <a:p>
            <a:r>
              <a:rPr lang="de-DE" sz="2000" dirty="0"/>
              <a:t>Finnja Lüttmann (</a:t>
            </a:r>
            <a:r>
              <a:rPr lang="de-DE" sz="2000" dirty="0" err="1"/>
              <a:t>DoBuS</a:t>
            </a:r>
            <a:r>
              <a:rPr lang="de-DE" sz="2000" dirty="0"/>
              <a:t>)</a:t>
            </a:r>
          </a:p>
          <a:p>
            <a:r>
              <a:rPr lang="de-DE" sz="2000" dirty="0"/>
              <a:t>Christian Bühler (Rehabilitationstechnologie)</a:t>
            </a:r>
          </a:p>
          <a:p>
            <a:r>
              <a:rPr lang="de-DE" sz="2000" dirty="0"/>
              <a:t>Carsten Bender (</a:t>
            </a:r>
            <a:r>
              <a:rPr lang="de-DE" sz="2000" dirty="0" err="1"/>
              <a:t>DoBuS</a:t>
            </a:r>
            <a:r>
              <a:rPr lang="de-DE" sz="2000" dirty="0"/>
              <a:t>)</a:t>
            </a:r>
          </a:p>
        </p:txBody>
      </p:sp>
      <p:sp>
        <p:nvSpPr>
          <p:cNvPr id="47" name="Literatur">
            <a:extLst>
              <a:ext uri="{FF2B5EF4-FFF2-40B4-BE49-F238E27FC236}">
                <a16:creationId xmlns:a16="http://schemas.microsoft.com/office/drawing/2014/main" id="{F0214F3D-2139-4F5B-92FB-1BCFA1DDE298}"/>
              </a:ext>
            </a:extLst>
          </p:cNvPr>
          <p:cNvSpPr>
            <a:spLocks noGrp="1"/>
          </p:cNvSpPr>
          <p:nvPr>
            <p:ph sz="quarter" idx="22"/>
          </p:nvPr>
        </p:nvSpPr>
        <p:spPr>
          <a:xfrm>
            <a:off x="7955202" y="27434052"/>
            <a:ext cx="12897524" cy="2543292"/>
          </a:xfrm>
        </p:spPr>
        <p:txBody>
          <a:bodyPr/>
          <a:lstStyle/>
          <a:p>
            <a:r>
              <a:rPr lang="de-DE" b="1" dirty="0"/>
              <a:t>Literatur</a:t>
            </a:r>
          </a:p>
          <a:p>
            <a:r>
              <a:rPr lang="de-DE" dirty="0"/>
              <a:t>Benecke, Bernd (2019): Audiodeskription - Methoden und Techniken der Filmbeschreibung. In: Christiane Maaß und Isabel Rink (</a:t>
            </a:r>
            <a:r>
              <a:rPr lang="de-DE" dirty="0" err="1"/>
              <a:t>Hg</a:t>
            </a:r>
            <a:r>
              <a:rPr lang="de-DE" dirty="0"/>
              <a:t>.): Handbuch Barrierefreie Kommunikation. Berlin: Frank &amp; </a:t>
            </a:r>
            <a:r>
              <a:rPr lang="de-DE" dirty="0" err="1"/>
              <a:t>Timme</a:t>
            </a:r>
            <a:r>
              <a:rPr lang="de-DE" dirty="0"/>
              <a:t> Verlag für wissenschaftliche Literatur (Kommunikation - Partizipation - Inklusion, Band 3), S. 455-470.</a:t>
            </a:r>
          </a:p>
          <a:p>
            <a:r>
              <a:rPr lang="de-DE" dirty="0"/>
              <a:t>Frommelt, Manuela; </a:t>
            </a:r>
            <a:r>
              <a:rPr lang="de-DE" dirty="0" err="1"/>
              <a:t>Fürrer</a:t>
            </a:r>
            <a:r>
              <a:rPr lang="de-DE" dirty="0"/>
              <a:t> Auf der Maur, Gabriela; Biaggi, Sandro; </a:t>
            </a:r>
            <a:r>
              <a:rPr lang="de-DE" dirty="0" err="1"/>
              <a:t>Hugener</a:t>
            </a:r>
            <a:r>
              <a:rPr lang="de-DE" dirty="0"/>
              <a:t>, Isabelle; Krammer, Kathrin (2016): Videos in der Ausbildung von Lehrkräften: Förderung der professionellen Unterrichtswahrnehmung durch die Analyse von eigenen bzw. fremden Videos. In: </a:t>
            </a:r>
            <a:r>
              <a:rPr lang="de-DE" i="1" dirty="0"/>
              <a:t>Unterrichtswissenschaften </a:t>
            </a:r>
            <a:r>
              <a:rPr lang="de-DE" dirty="0"/>
              <a:t>44 (4), S. 357-372</a:t>
            </a:r>
          </a:p>
          <a:p>
            <a:r>
              <a:rPr lang="de-DE" dirty="0"/>
              <a:t>Mälzer, Nathalie; Wünsche, Maria (2019): Untertitelung für Hörgeschädigte. In: Christiane Maaß und Isabel Rink (</a:t>
            </a:r>
            <a:r>
              <a:rPr lang="de-DE" dirty="0" err="1"/>
              <a:t>Hg</a:t>
            </a:r>
            <a:r>
              <a:rPr lang="de-DE" dirty="0"/>
              <a:t>.): Handbuch Barrierefreie Kommunikation. Berlin: Frank &amp; </a:t>
            </a:r>
            <a:r>
              <a:rPr lang="de-DE" dirty="0" err="1"/>
              <a:t>Timme</a:t>
            </a:r>
            <a:r>
              <a:rPr lang="de-DE" dirty="0"/>
              <a:t> Verlag für wissenschaftliche Literatur (Kommunikation - Partizipation - Inklusion, Band 3), S. 327-344.</a:t>
            </a:r>
          </a:p>
          <a:p>
            <a:r>
              <a:rPr lang="de-DE" dirty="0"/>
              <a:t>Möller, Kornelia; </a:t>
            </a:r>
            <a:r>
              <a:rPr lang="de-DE" dirty="0" err="1"/>
              <a:t>Steffensky</a:t>
            </a:r>
            <a:r>
              <a:rPr lang="de-DE" dirty="0"/>
              <a:t>, Mirjam (2016): Förderung der professionellen Kompetenz von (angehenden) Lehrpersonen durch videobasierte Lerngelegenheiten. In: </a:t>
            </a:r>
            <a:r>
              <a:rPr lang="de-DE" i="1" dirty="0"/>
              <a:t>Unterrichtswissenschaften </a:t>
            </a:r>
            <a:r>
              <a:rPr lang="de-DE" dirty="0"/>
              <a:t>44 (4), S. 301-304,</a:t>
            </a:r>
          </a:p>
          <a:p>
            <a:r>
              <a:rPr lang="de-DE" dirty="0"/>
              <a:t>Puhl, Steffen; Lerche, Simone (2019): Barrierefreie Videos in der Hochschullehre. Eine Initiative von BIK für Alle und der Justus-Liebig-Universität Gießen. In: Patrizia Tolle, Angelika </a:t>
            </a:r>
            <a:r>
              <a:rPr lang="de-DE" dirty="0" err="1"/>
              <a:t>Plümmer</a:t>
            </a:r>
            <a:r>
              <a:rPr lang="de-DE" dirty="0"/>
              <a:t> und Annegret Horbach (</a:t>
            </a:r>
            <a:r>
              <a:rPr lang="de-DE" dirty="0" err="1"/>
              <a:t>Hg</a:t>
            </a:r>
            <a:r>
              <a:rPr lang="de-DE" dirty="0"/>
              <a:t>.): Hochschule als interdisziplinäres barrierefreies System. Kassel: </a:t>
            </a:r>
            <a:r>
              <a:rPr lang="de-DE" dirty="0" err="1"/>
              <a:t>kassel</a:t>
            </a:r>
            <a:r>
              <a:rPr lang="de-DE" dirty="0"/>
              <a:t> </a:t>
            </a:r>
            <a:r>
              <a:rPr lang="de-DE" dirty="0" err="1"/>
              <a:t>university</a:t>
            </a:r>
            <a:r>
              <a:rPr lang="de-DE" dirty="0"/>
              <a:t> press c/o Universität Kassel - Universitätsbibliothek, 84-111.</a:t>
            </a:r>
          </a:p>
          <a:p>
            <a:r>
              <a:rPr lang="en-US" dirty="0"/>
              <a:t>Thompson, Terrill (2015): Video for All. Accessibility of Video Content and Universal Design of a Media Player. In: Sherly E. </a:t>
            </a:r>
            <a:r>
              <a:rPr lang="en-US" dirty="0" err="1"/>
              <a:t>Burgstahler</a:t>
            </a:r>
            <a:r>
              <a:rPr lang="en-US" dirty="0"/>
              <a:t> (Hg.): Universal design in higher education. From principles to practice. 2nd edition. Cambridge, MA: Harvard Education Press, S. 259-273.</a:t>
            </a:r>
            <a:endParaRPr lang="de-DE" dirty="0"/>
          </a:p>
          <a:p>
            <a:endParaRPr lang="de-DE" b="1" dirty="0"/>
          </a:p>
        </p:txBody>
      </p:sp>
      <p:cxnSp>
        <p:nvCxnSpPr>
          <p:cNvPr id="12" name="Gerader Verbinder 11">
            <a:extLst>
              <a:ext uri="{FF2B5EF4-FFF2-40B4-BE49-F238E27FC236}">
                <a16:creationId xmlns:a16="http://schemas.microsoft.com/office/drawing/2014/main" id="{6230706F-C2A1-441E-B3A2-2CAF14A57897}"/>
              </a:ext>
              <a:ext uri="{C183D7F6-B498-43B3-948B-1728B52AA6E4}">
                <adec:decorative xmlns:adec="http://schemas.microsoft.com/office/drawing/2017/decorative" val="1"/>
              </a:ext>
            </a:extLst>
          </p:cNvPr>
          <p:cNvCxnSpPr>
            <a:cxnSpLocks/>
          </p:cNvCxnSpPr>
          <p:nvPr/>
        </p:nvCxnSpPr>
        <p:spPr>
          <a:xfrm>
            <a:off x="10505299" y="11047950"/>
            <a:ext cx="1" cy="73115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Gerader Verbinder 20">
            <a:extLst>
              <a:ext uri="{FF2B5EF4-FFF2-40B4-BE49-F238E27FC236}">
                <a16:creationId xmlns:a16="http://schemas.microsoft.com/office/drawing/2014/main" id="{7FB45688-8EEE-4FEF-A5FE-7FB9CDC846B0}"/>
              </a:ext>
              <a:ext uri="{C183D7F6-B498-43B3-948B-1728B52AA6E4}">
                <adec:decorative xmlns:adec="http://schemas.microsoft.com/office/drawing/2017/decorative" val="1"/>
              </a:ext>
            </a:extLst>
          </p:cNvPr>
          <p:cNvCxnSpPr/>
          <p:nvPr/>
        </p:nvCxnSpPr>
        <p:spPr>
          <a:xfrm>
            <a:off x="485016" y="24265200"/>
            <a:ext cx="20340613"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6" name="Gerader Verbinder 25">
            <a:extLst>
              <a:ext uri="{FF2B5EF4-FFF2-40B4-BE49-F238E27FC236}">
                <a16:creationId xmlns:a16="http://schemas.microsoft.com/office/drawing/2014/main" id="{603FF34E-D22D-420E-BDBA-DE9BF1269F5C}"/>
              </a:ext>
              <a:ext uri="{C183D7F6-B498-43B3-948B-1728B52AA6E4}">
                <adec:decorative xmlns:adec="http://schemas.microsoft.com/office/drawing/2017/decorative" val="1"/>
              </a:ext>
            </a:extLst>
          </p:cNvPr>
          <p:cNvCxnSpPr/>
          <p:nvPr/>
        </p:nvCxnSpPr>
        <p:spPr>
          <a:xfrm>
            <a:off x="441998" y="27377223"/>
            <a:ext cx="20340613"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9197512"/>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822</Words>
  <Application>Microsoft Office PowerPoint</Application>
  <PresentationFormat>Benutzerdefiniert</PresentationFormat>
  <Paragraphs>73</Paragraphs>
  <Slides>1</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vt:i4>
      </vt:variant>
    </vt:vector>
  </HeadingPairs>
  <TitlesOfParts>
    <vt:vector size="4" baseType="lpstr">
      <vt:lpstr>Arial</vt:lpstr>
      <vt:lpstr>Calibri</vt:lpstr>
      <vt:lpstr>Larissa</vt:lpstr>
      <vt:lpstr>Barrierefreie Videos in der digitalen-reflexiven Lehrer*innenbildung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Barrierefreie Videos in der digitalen-reflexiven Lehrer*innenbildung</dc:title>
  <dc:creator>leevke.wilkens@tu-dortmund.de;finnja.luettmann@tu-dortmund.de;christian.buehler@tu-dortmund.de;carsten.bender@tu-dortmund.de</dc:creator>
  <cp:lastModifiedBy>Wilkens</cp:lastModifiedBy>
  <cp:revision>428</cp:revision>
  <cp:lastPrinted>2016-06-14T12:50:02Z</cp:lastPrinted>
  <dcterms:created xsi:type="dcterms:W3CDTF">2015-06-16T08:58:48Z</dcterms:created>
  <dcterms:modified xsi:type="dcterms:W3CDTF">2021-02-22T17:11:21Z</dcterms:modified>
</cp:coreProperties>
</file>