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21386800" cy="30243463"/>
  <p:notesSz cx="6669088" cy="9872663"/>
  <p:defaultTextStyle>
    <a:defPPr>
      <a:defRPr lang="de-DE"/>
    </a:defPPr>
    <a:lvl1pPr marL="0" algn="l" defTabSz="2950101" rtl="0" eaLnBrk="1" latinLnBrk="0" hangingPunct="1">
      <a:defRPr sz="5800" kern="1200">
        <a:solidFill>
          <a:schemeClr val="tx1"/>
        </a:solidFill>
        <a:latin typeface="+mn-lt"/>
        <a:ea typeface="+mn-ea"/>
        <a:cs typeface="+mn-cs"/>
      </a:defRPr>
    </a:lvl1pPr>
    <a:lvl2pPr marL="1475051" algn="l" defTabSz="2950101" rtl="0" eaLnBrk="1" latinLnBrk="0" hangingPunct="1">
      <a:defRPr sz="5800" kern="1200">
        <a:solidFill>
          <a:schemeClr val="tx1"/>
        </a:solidFill>
        <a:latin typeface="+mn-lt"/>
        <a:ea typeface="+mn-ea"/>
        <a:cs typeface="+mn-cs"/>
      </a:defRPr>
    </a:lvl2pPr>
    <a:lvl3pPr marL="2950101" algn="l" defTabSz="2950101" rtl="0" eaLnBrk="1" latinLnBrk="0" hangingPunct="1">
      <a:defRPr sz="5800" kern="1200">
        <a:solidFill>
          <a:schemeClr val="tx1"/>
        </a:solidFill>
        <a:latin typeface="+mn-lt"/>
        <a:ea typeface="+mn-ea"/>
        <a:cs typeface="+mn-cs"/>
      </a:defRPr>
    </a:lvl3pPr>
    <a:lvl4pPr marL="4425150" algn="l" defTabSz="2950101" rtl="0" eaLnBrk="1" latinLnBrk="0" hangingPunct="1">
      <a:defRPr sz="5800" kern="1200">
        <a:solidFill>
          <a:schemeClr val="tx1"/>
        </a:solidFill>
        <a:latin typeface="+mn-lt"/>
        <a:ea typeface="+mn-ea"/>
        <a:cs typeface="+mn-cs"/>
      </a:defRPr>
    </a:lvl4pPr>
    <a:lvl5pPr marL="5900201" algn="l" defTabSz="2950101" rtl="0" eaLnBrk="1" latinLnBrk="0" hangingPunct="1">
      <a:defRPr sz="5800" kern="1200">
        <a:solidFill>
          <a:schemeClr val="tx1"/>
        </a:solidFill>
        <a:latin typeface="+mn-lt"/>
        <a:ea typeface="+mn-ea"/>
        <a:cs typeface="+mn-cs"/>
      </a:defRPr>
    </a:lvl5pPr>
    <a:lvl6pPr marL="7375251" algn="l" defTabSz="2950101" rtl="0" eaLnBrk="1" latinLnBrk="0" hangingPunct="1">
      <a:defRPr sz="5800" kern="1200">
        <a:solidFill>
          <a:schemeClr val="tx1"/>
        </a:solidFill>
        <a:latin typeface="+mn-lt"/>
        <a:ea typeface="+mn-ea"/>
        <a:cs typeface="+mn-cs"/>
      </a:defRPr>
    </a:lvl6pPr>
    <a:lvl7pPr marL="8850302" algn="l" defTabSz="2950101" rtl="0" eaLnBrk="1" latinLnBrk="0" hangingPunct="1">
      <a:defRPr sz="5800" kern="1200">
        <a:solidFill>
          <a:schemeClr val="tx1"/>
        </a:solidFill>
        <a:latin typeface="+mn-lt"/>
        <a:ea typeface="+mn-ea"/>
        <a:cs typeface="+mn-cs"/>
      </a:defRPr>
    </a:lvl7pPr>
    <a:lvl8pPr marL="10325352" algn="l" defTabSz="2950101" rtl="0" eaLnBrk="1" latinLnBrk="0" hangingPunct="1">
      <a:defRPr sz="5800" kern="1200">
        <a:solidFill>
          <a:schemeClr val="tx1"/>
        </a:solidFill>
        <a:latin typeface="+mn-lt"/>
        <a:ea typeface="+mn-ea"/>
        <a:cs typeface="+mn-cs"/>
      </a:defRPr>
    </a:lvl8pPr>
    <a:lvl9pPr marL="11800401" algn="l" defTabSz="2950101"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70">
          <p15:clr>
            <a:srgbClr val="A4A3A4"/>
          </p15:clr>
        </p15:guide>
        <p15:guide id="2" pos="67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stin Heberle" initials="KH" lastIdx="1" clrIdx="0"/>
  <p:cmAuthor id="2" name="Stefan Schmidt" initials="St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84B819"/>
    <a:srgbClr val="0000B5"/>
    <a:srgbClr val="3A520B"/>
    <a:srgbClr val="000000"/>
    <a:srgbClr val="E2E2E2"/>
    <a:srgbClr val="3366FF"/>
    <a:srgbClr val="006633"/>
    <a:srgbClr val="009933"/>
    <a:srgbClr val="84B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4" autoAdjust="0"/>
    <p:restoredTop sz="92491" autoAdjust="0"/>
  </p:normalViewPr>
  <p:slideViewPr>
    <p:cSldViewPr>
      <p:cViewPr>
        <p:scale>
          <a:sx n="56" d="100"/>
          <a:sy n="56" d="100"/>
        </p:scale>
        <p:origin x="344" y="144"/>
      </p:cViewPr>
      <p:guideLst>
        <p:guide orient="horz" pos="9570"/>
        <p:guide pos="673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341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8744B847-38BA-4228-8B73-EDF5E95C08E2}" type="datetimeFigureOut">
              <a:rPr lang="de-DE" smtClean="0"/>
              <a:t>26.02.21</a:t>
            </a:fld>
            <a:endParaRPr lang="de-DE" dirty="0"/>
          </a:p>
        </p:txBody>
      </p:sp>
      <p:sp>
        <p:nvSpPr>
          <p:cNvPr id="4" name="Folienbildplatzhalter 3"/>
          <p:cNvSpPr>
            <a:spLocks noGrp="1" noRot="1" noChangeAspect="1"/>
          </p:cNvSpPr>
          <p:nvPr>
            <p:ph type="sldImg" idx="2"/>
          </p:nvPr>
        </p:nvSpPr>
        <p:spPr>
          <a:xfrm>
            <a:off x="2025650" y="739775"/>
            <a:ext cx="2617788"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9AD099C-EBE7-439C-9E7B-92CA6E78DA59}" type="slidenum">
              <a:rPr lang="de-DE" smtClean="0"/>
              <a:t>‹Nr.›</a:t>
            </a:fld>
            <a:endParaRPr lang="de-DE" dirty="0"/>
          </a:p>
        </p:txBody>
      </p:sp>
    </p:spTree>
    <p:extLst>
      <p:ext uri="{BB962C8B-B14F-4D97-AF65-F5344CB8AC3E}">
        <p14:creationId xmlns:p14="http://schemas.microsoft.com/office/powerpoint/2010/main" val="2372296650"/>
      </p:ext>
    </p:extLst>
  </p:cSld>
  <p:clrMap bg1="lt1" tx1="dk1" bg2="lt2" tx2="dk2" accent1="accent1" accent2="accent2" accent3="accent3" accent4="accent4" accent5="accent5" accent6="accent6" hlink="hlink" folHlink="folHlink"/>
  <p:notesStyle>
    <a:lvl1pPr marL="0" algn="l" defTabSz="2950101" rtl="0" eaLnBrk="1" latinLnBrk="0" hangingPunct="1">
      <a:defRPr sz="3800" kern="1200">
        <a:solidFill>
          <a:schemeClr val="tx1"/>
        </a:solidFill>
        <a:latin typeface="+mn-lt"/>
        <a:ea typeface="+mn-ea"/>
        <a:cs typeface="+mn-cs"/>
      </a:defRPr>
    </a:lvl1pPr>
    <a:lvl2pPr marL="1475051" algn="l" defTabSz="2950101" rtl="0" eaLnBrk="1" latinLnBrk="0" hangingPunct="1">
      <a:defRPr sz="3800" kern="1200">
        <a:solidFill>
          <a:schemeClr val="tx1"/>
        </a:solidFill>
        <a:latin typeface="+mn-lt"/>
        <a:ea typeface="+mn-ea"/>
        <a:cs typeface="+mn-cs"/>
      </a:defRPr>
    </a:lvl2pPr>
    <a:lvl3pPr marL="2950101" algn="l" defTabSz="2950101" rtl="0" eaLnBrk="1" latinLnBrk="0" hangingPunct="1">
      <a:defRPr sz="3800" kern="1200">
        <a:solidFill>
          <a:schemeClr val="tx1"/>
        </a:solidFill>
        <a:latin typeface="+mn-lt"/>
        <a:ea typeface="+mn-ea"/>
        <a:cs typeface="+mn-cs"/>
      </a:defRPr>
    </a:lvl3pPr>
    <a:lvl4pPr marL="4425150" algn="l" defTabSz="2950101" rtl="0" eaLnBrk="1" latinLnBrk="0" hangingPunct="1">
      <a:defRPr sz="3800" kern="1200">
        <a:solidFill>
          <a:schemeClr val="tx1"/>
        </a:solidFill>
        <a:latin typeface="+mn-lt"/>
        <a:ea typeface="+mn-ea"/>
        <a:cs typeface="+mn-cs"/>
      </a:defRPr>
    </a:lvl4pPr>
    <a:lvl5pPr marL="5900201" algn="l" defTabSz="2950101" rtl="0" eaLnBrk="1" latinLnBrk="0" hangingPunct="1">
      <a:defRPr sz="3800" kern="1200">
        <a:solidFill>
          <a:schemeClr val="tx1"/>
        </a:solidFill>
        <a:latin typeface="+mn-lt"/>
        <a:ea typeface="+mn-ea"/>
        <a:cs typeface="+mn-cs"/>
      </a:defRPr>
    </a:lvl5pPr>
    <a:lvl6pPr marL="7375251" algn="l" defTabSz="2950101" rtl="0" eaLnBrk="1" latinLnBrk="0" hangingPunct="1">
      <a:defRPr sz="3800" kern="1200">
        <a:solidFill>
          <a:schemeClr val="tx1"/>
        </a:solidFill>
        <a:latin typeface="+mn-lt"/>
        <a:ea typeface="+mn-ea"/>
        <a:cs typeface="+mn-cs"/>
      </a:defRPr>
    </a:lvl6pPr>
    <a:lvl7pPr marL="8850302" algn="l" defTabSz="2950101" rtl="0" eaLnBrk="1" latinLnBrk="0" hangingPunct="1">
      <a:defRPr sz="3800" kern="1200">
        <a:solidFill>
          <a:schemeClr val="tx1"/>
        </a:solidFill>
        <a:latin typeface="+mn-lt"/>
        <a:ea typeface="+mn-ea"/>
        <a:cs typeface="+mn-cs"/>
      </a:defRPr>
    </a:lvl7pPr>
    <a:lvl8pPr marL="10325352" algn="l" defTabSz="2950101" rtl="0" eaLnBrk="1" latinLnBrk="0" hangingPunct="1">
      <a:defRPr sz="3800" kern="1200">
        <a:solidFill>
          <a:schemeClr val="tx1"/>
        </a:solidFill>
        <a:latin typeface="+mn-lt"/>
        <a:ea typeface="+mn-ea"/>
        <a:cs typeface="+mn-cs"/>
      </a:defRPr>
    </a:lvl8pPr>
    <a:lvl9pPr marL="11800401" algn="l" defTabSz="2950101"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9AD099C-EBE7-439C-9E7B-92CA6E78DA59}" type="slidenum">
              <a:rPr lang="de-DE" smtClean="0"/>
              <a:t>1</a:t>
            </a:fld>
            <a:endParaRPr lang="de-DE" dirty="0"/>
          </a:p>
        </p:txBody>
      </p:sp>
    </p:spTree>
    <p:extLst>
      <p:ext uri="{BB962C8B-B14F-4D97-AF65-F5344CB8AC3E}">
        <p14:creationId xmlns:p14="http://schemas.microsoft.com/office/powerpoint/2010/main" val="30451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604011" y="9395084"/>
            <a:ext cx="18178780" cy="6482741"/>
          </a:xfrm>
        </p:spPr>
        <p:txBody>
          <a:bodyPr/>
          <a:lstStyle/>
          <a:p>
            <a:r>
              <a:rPr lang="de-DE"/>
              <a:t>Titelmasterformat durch Klicken bearbeiten</a:t>
            </a:r>
          </a:p>
        </p:txBody>
      </p:sp>
      <p:sp>
        <p:nvSpPr>
          <p:cNvPr id="3" name="Untertitel 2"/>
          <p:cNvSpPr>
            <a:spLocks noGrp="1"/>
          </p:cNvSpPr>
          <p:nvPr>
            <p:ph type="subTitle" idx="1"/>
          </p:nvPr>
        </p:nvSpPr>
        <p:spPr>
          <a:xfrm>
            <a:off x="3208021" y="17137961"/>
            <a:ext cx="14970761" cy="7728886"/>
          </a:xfrm>
        </p:spPr>
        <p:txBody>
          <a:bodyPr/>
          <a:lstStyle>
            <a:lvl1pPr marL="0" indent="0" algn="ctr">
              <a:buNone/>
              <a:defRPr>
                <a:solidFill>
                  <a:schemeClr val="tx1">
                    <a:tint val="75000"/>
                  </a:schemeClr>
                </a:solidFill>
              </a:defRPr>
            </a:lvl1pPr>
            <a:lvl2pPr marL="1475051" indent="0" algn="ctr">
              <a:buNone/>
              <a:defRPr>
                <a:solidFill>
                  <a:schemeClr val="tx1">
                    <a:tint val="75000"/>
                  </a:schemeClr>
                </a:solidFill>
              </a:defRPr>
            </a:lvl2pPr>
            <a:lvl3pPr marL="2950101" indent="0" algn="ctr">
              <a:buNone/>
              <a:defRPr>
                <a:solidFill>
                  <a:schemeClr val="tx1">
                    <a:tint val="75000"/>
                  </a:schemeClr>
                </a:solidFill>
              </a:defRPr>
            </a:lvl3pPr>
            <a:lvl4pPr marL="4425150" indent="0" algn="ctr">
              <a:buNone/>
              <a:defRPr>
                <a:solidFill>
                  <a:schemeClr val="tx1">
                    <a:tint val="75000"/>
                  </a:schemeClr>
                </a:solidFill>
              </a:defRPr>
            </a:lvl4pPr>
            <a:lvl5pPr marL="5900201" indent="0" algn="ctr">
              <a:buNone/>
              <a:defRPr>
                <a:solidFill>
                  <a:schemeClr val="tx1">
                    <a:tint val="75000"/>
                  </a:schemeClr>
                </a:solidFill>
              </a:defRPr>
            </a:lvl5pPr>
            <a:lvl6pPr marL="7375251" indent="0" algn="ctr">
              <a:buNone/>
              <a:defRPr>
                <a:solidFill>
                  <a:schemeClr val="tx1">
                    <a:tint val="75000"/>
                  </a:schemeClr>
                </a:solidFill>
              </a:defRPr>
            </a:lvl6pPr>
            <a:lvl7pPr marL="8850302" indent="0" algn="ctr">
              <a:buNone/>
              <a:defRPr>
                <a:solidFill>
                  <a:schemeClr val="tx1">
                    <a:tint val="75000"/>
                  </a:schemeClr>
                </a:solidFill>
              </a:defRPr>
            </a:lvl7pPr>
            <a:lvl8pPr marL="10325352" indent="0" algn="ctr">
              <a:buNone/>
              <a:defRPr>
                <a:solidFill>
                  <a:schemeClr val="tx1">
                    <a:tint val="75000"/>
                  </a:schemeClr>
                </a:solidFill>
              </a:defRPr>
            </a:lvl8pPr>
            <a:lvl9pPr marL="1180040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136450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59163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5505431" y="1211147"/>
            <a:ext cx="4812030" cy="2580495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069341" y="1211147"/>
            <a:ext cx="14079643" cy="2580495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228275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337908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89411" y="19434226"/>
            <a:ext cx="18178780" cy="6006688"/>
          </a:xfrm>
        </p:spPr>
        <p:txBody>
          <a:bodyPr anchor="t"/>
          <a:lstStyle>
            <a:lvl1pPr algn="l">
              <a:defRPr sz="12900" b="1" cap="all"/>
            </a:lvl1pPr>
          </a:lstStyle>
          <a:p>
            <a:r>
              <a:rPr lang="de-DE"/>
              <a:t>Titelmasterformat durch Klicken bearbeiten</a:t>
            </a:r>
          </a:p>
        </p:txBody>
      </p:sp>
      <p:sp>
        <p:nvSpPr>
          <p:cNvPr id="3" name="Textplatzhalter 2"/>
          <p:cNvSpPr>
            <a:spLocks noGrp="1"/>
          </p:cNvSpPr>
          <p:nvPr>
            <p:ph type="body" idx="1"/>
          </p:nvPr>
        </p:nvSpPr>
        <p:spPr>
          <a:xfrm>
            <a:off x="1689411" y="12818474"/>
            <a:ext cx="18178780" cy="6615754"/>
          </a:xfrm>
        </p:spPr>
        <p:txBody>
          <a:bodyPr anchor="b"/>
          <a:lstStyle>
            <a:lvl1pPr marL="0" indent="0">
              <a:buNone/>
              <a:defRPr sz="6500">
                <a:solidFill>
                  <a:schemeClr val="tx1">
                    <a:tint val="75000"/>
                  </a:schemeClr>
                </a:solidFill>
              </a:defRPr>
            </a:lvl1pPr>
            <a:lvl2pPr marL="1475051" indent="0">
              <a:buNone/>
              <a:defRPr sz="5800">
                <a:solidFill>
                  <a:schemeClr val="tx1">
                    <a:tint val="75000"/>
                  </a:schemeClr>
                </a:solidFill>
              </a:defRPr>
            </a:lvl2pPr>
            <a:lvl3pPr marL="2950101" indent="0">
              <a:buNone/>
              <a:defRPr sz="5200">
                <a:solidFill>
                  <a:schemeClr val="tx1">
                    <a:tint val="75000"/>
                  </a:schemeClr>
                </a:solidFill>
              </a:defRPr>
            </a:lvl3pPr>
            <a:lvl4pPr marL="4425150" indent="0">
              <a:buNone/>
              <a:defRPr sz="4500">
                <a:solidFill>
                  <a:schemeClr val="tx1">
                    <a:tint val="75000"/>
                  </a:schemeClr>
                </a:solidFill>
              </a:defRPr>
            </a:lvl4pPr>
            <a:lvl5pPr marL="5900201" indent="0">
              <a:buNone/>
              <a:defRPr sz="4500">
                <a:solidFill>
                  <a:schemeClr val="tx1">
                    <a:tint val="75000"/>
                  </a:schemeClr>
                </a:solidFill>
              </a:defRPr>
            </a:lvl5pPr>
            <a:lvl6pPr marL="7375251" indent="0">
              <a:buNone/>
              <a:defRPr sz="4500">
                <a:solidFill>
                  <a:schemeClr val="tx1">
                    <a:tint val="75000"/>
                  </a:schemeClr>
                </a:solidFill>
              </a:defRPr>
            </a:lvl6pPr>
            <a:lvl7pPr marL="8850302" indent="0">
              <a:buNone/>
              <a:defRPr sz="4500">
                <a:solidFill>
                  <a:schemeClr val="tx1">
                    <a:tint val="75000"/>
                  </a:schemeClr>
                </a:solidFill>
              </a:defRPr>
            </a:lvl7pPr>
            <a:lvl8pPr marL="10325352" indent="0">
              <a:buNone/>
              <a:defRPr sz="4500">
                <a:solidFill>
                  <a:schemeClr val="tx1">
                    <a:tint val="75000"/>
                  </a:schemeClr>
                </a:solidFill>
              </a:defRPr>
            </a:lvl8pPr>
            <a:lvl9pPr marL="11800401" indent="0">
              <a:buNone/>
              <a:defRPr sz="45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353722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069341" y="7056815"/>
            <a:ext cx="9445836" cy="19959287"/>
          </a:xfrm>
        </p:spPr>
        <p:txBody>
          <a:bodyPr/>
          <a:lstStyle>
            <a:lvl1pPr>
              <a:defRPr sz="91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0871625" y="7056815"/>
            <a:ext cx="9445836" cy="19959287"/>
          </a:xfrm>
        </p:spPr>
        <p:txBody>
          <a:bodyPr/>
          <a:lstStyle>
            <a:lvl1pPr>
              <a:defRPr sz="91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110445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069343" y="6769777"/>
            <a:ext cx="9449550" cy="2821321"/>
          </a:xfrm>
        </p:spPr>
        <p:txBody>
          <a:bodyPr anchor="b"/>
          <a:lstStyle>
            <a:lvl1pPr marL="0" indent="0">
              <a:buNone/>
              <a:defRPr sz="7800" b="1"/>
            </a:lvl1pPr>
            <a:lvl2pPr marL="1475051" indent="0">
              <a:buNone/>
              <a:defRPr sz="6500" b="1"/>
            </a:lvl2pPr>
            <a:lvl3pPr marL="2950101" indent="0">
              <a:buNone/>
              <a:defRPr sz="5800" b="1"/>
            </a:lvl3pPr>
            <a:lvl4pPr marL="4425150" indent="0">
              <a:buNone/>
              <a:defRPr sz="5200" b="1"/>
            </a:lvl4pPr>
            <a:lvl5pPr marL="5900201" indent="0">
              <a:buNone/>
              <a:defRPr sz="5200" b="1"/>
            </a:lvl5pPr>
            <a:lvl6pPr marL="7375251" indent="0">
              <a:buNone/>
              <a:defRPr sz="5200" b="1"/>
            </a:lvl6pPr>
            <a:lvl7pPr marL="8850302" indent="0">
              <a:buNone/>
              <a:defRPr sz="5200" b="1"/>
            </a:lvl7pPr>
            <a:lvl8pPr marL="10325352" indent="0">
              <a:buNone/>
              <a:defRPr sz="5200" b="1"/>
            </a:lvl8pPr>
            <a:lvl9pPr marL="11800401" indent="0">
              <a:buNone/>
              <a:defRPr sz="5200" b="1"/>
            </a:lvl9pPr>
          </a:lstStyle>
          <a:p>
            <a:pPr lvl="0"/>
            <a:r>
              <a:rPr lang="de-DE"/>
              <a:t>Textmasterformat bearbeiten</a:t>
            </a:r>
          </a:p>
        </p:txBody>
      </p:sp>
      <p:sp>
        <p:nvSpPr>
          <p:cNvPr id="4" name="Inhaltsplatzhalter 3"/>
          <p:cNvSpPr>
            <a:spLocks noGrp="1"/>
          </p:cNvSpPr>
          <p:nvPr>
            <p:ph sz="half" idx="2"/>
          </p:nvPr>
        </p:nvSpPr>
        <p:spPr>
          <a:xfrm>
            <a:off x="1069343" y="9591097"/>
            <a:ext cx="9449550" cy="17424998"/>
          </a:xfrm>
        </p:spPr>
        <p:txBody>
          <a:bodyPr/>
          <a:lstStyle>
            <a:lvl1pPr>
              <a:defRPr sz="78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0864200" y="6769777"/>
            <a:ext cx="9453263" cy="2821321"/>
          </a:xfrm>
        </p:spPr>
        <p:txBody>
          <a:bodyPr anchor="b"/>
          <a:lstStyle>
            <a:lvl1pPr marL="0" indent="0">
              <a:buNone/>
              <a:defRPr sz="7800" b="1"/>
            </a:lvl1pPr>
            <a:lvl2pPr marL="1475051" indent="0">
              <a:buNone/>
              <a:defRPr sz="6500" b="1"/>
            </a:lvl2pPr>
            <a:lvl3pPr marL="2950101" indent="0">
              <a:buNone/>
              <a:defRPr sz="5800" b="1"/>
            </a:lvl3pPr>
            <a:lvl4pPr marL="4425150" indent="0">
              <a:buNone/>
              <a:defRPr sz="5200" b="1"/>
            </a:lvl4pPr>
            <a:lvl5pPr marL="5900201" indent="0">
              <a:buNone/>
              <a:defRPr sz="5200" b="1"/>
            </a:lvl5pPr>
            <a:lvl6pPr marL="7375251" indent="0">
              <a:buNone/>
              <a:defRPr sz="5200" b="1"/>
            </a:lvl6pPr>
            <a:lvl7pPr marL="8850302" indent="0">
              <a:buNone/>
              <a:defRPr sz="5200" b="1"/>
            </a:lvl7pPr>
            <a:lvl8pPr marL="10325352" indent="0">
              <a:buNone/>
              <a:defRPr sz="5200" b="1"/>
            </a:lvl8pPr>
            <a:lvl9pPr marL="11800401" indent="0">
              <a:buNone/>
              <a:defRPr sz="5200" b="1"/>
            </a:lvl9pPr>
          </a:lstStyle>
          <a:p>
            <a:pPr lvl="0"/>
            <a:r>
              <a:rPr lang="de-DE"/>
              <a:t>Textmasterformat bearbeiten</a:t>
            </a:r>
          </a:p>
        </p:txBody>
      </p:sp>
      <p:sp>
        <p:nvSpPr>
          <p:cNvPr id="6" name="Inhaltsplatzhalter 5"/>
          <p:cNvSpPr>
            <a:spLocks noGrp="1"/>
          </p:cNvSpPr>
          <p:nvPr>
            <p:ph sz="quarter" idx="4"/>
          </p:nvPr>
        </p:nvSpPr>
        <p:spPr>
          <a:xfrm>
            <a:off x="10864200" y="9591097"/>
            <a:ext cx="9453263" cy="17424998"/>
          </a:xfrm>
        </p:spPr>
        <p:txBody>
          <a:bodyPr/>
          <a:lstStyle>
            <a:lvl1pPr>
              <a:defRPr sz="78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21086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greePos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28800" y="1216800"/>
            <a:ext cx="15796800" cy="1908000"/>
          </a:xfrm>
        </p:spPr>
        <p:txBody>
          <a:bodyPr lIns="90000" tIns="46800" rIns="90000" bIns="46800"/>
          <a:lstStyle>
            <a:lvl1pPr>
              <a:defRPr>
                <a:solidFill>
                  <a:srgbClr val="003300"/>
                </a:solidFill>
              </a:defRPr>
            </a:lvl1pPr>
          </a:lstStyle>
          <a:p>
            <a:r>
              <a:rPr lang="de-DE" dirty="0"/>
              <a:t>Titelmasterformat durch Klicken bearbeiten</a:t>
            </a:r>
          </a:p>
        </p:txBody>
      </p:sp>
      <p:sp>
        <p:nvSpPr>
          <p:cNvPr id="7" name="Inhaltsplatzhalter 6">
            <a:extLst>
              <a:ext uri="{FF2B5EF4-FFF2-40B4-BE49-F238E27FC236}">
                <a16:creationId xmlns:a16="http://schemas.microsoft.com/office/drawing/2014/main" id="{902B05EE-1861-4581-B9C1-F0F879ACB85B}"/>
              </a:ext>
            </a:extLst>
          </p:cNvPr>
          <p:cNvSpPr>
            <a:spLocks noGrp="1"/>
          </p:cNvSpPr>
          <p:nvPr>
            <p:ph sz="quarter" idx="10"/>
          </p:nvPr>
        </p:nvSpPr>
        <p:spPr>
          <a:xfrm>
            <a:off x="442000" y="3111789"/>
            <a:ext cx="20520000" cy="1000800"/>
          </a:xfrm>
          <a:solidFill>
            <a:srgbClr val="003300"/>
          </a:solidFill>
        </p:spPr>
        <p:txBody>
          <a:bodyPr lIns="90000" tIns="46800" rIns="90000" bIns="46800">
            <a:noAutofit/>
          </a:bodyPr>
          <a:lstStyle>
            <a:lvl1pPr marL="0" indent="0">
              <a:buNone/>
              <a:defRPr sz="5800" b="1">
                <a:solidFill>
                  <a:schemeClr val="bg1"/>
                </a:solidFill>
              </a:defRPr>
            </a:lvl1pPr>
            <a:lvl2pPr>
              <a:defRPr sz="2400"/>
            </a:lvl2pPr>
            <a:lvl3pPr>
              <a:defRPr sz="2400"/>
            </a:lvl3pPr>
            <a:lvl4pPr>
              <a:defRPr sz="2400"/>
            </a:lvl4pPr>
            <a:lvl5pPr>
              <a:defRPr sz="2400"/>
            </a:lvl5pPr>
          </a:lstStyle>
          <a:p>
            <a:pPr lvl="0"/>
            <a:r>
              <a:rPr lang="de-DE" dirty="0"/>
              <a:t>Mastertextformat bearbeiten</a:t>
            </a:r>
          </a:p>
        </p:txBody>
      </p:sp>
      <p:sp>
        <p:nvSpPr>
          <p:cNvPr id="8" name="Inhaltsplatzhalter 6">
            <a:extLst>
              <a:ext uri="{FF2B5EF4-FFF2-40B4-BE49-F238E27FC236}">
                <a16:creationId xmlns:a16="http://schemas.microsoft.com/office/drawing/2014/main" id="{02127083-2C9F-4CB8-93A3-DF9AE78A3704}"/>
              </a:ext>
            </a:extLst>
          </p:cNvPr>
          <p:cNvSpPr>
            <a:spLocks noGrp="1"/>
          </p:cNvSpPr>
          <p:nvPr>
            <p:ph sz="quarter" idx="11"/>
          </p:nvPr>
        </p:nvSpPr>
        <p:spPr>
          <a:xfrm>
            <a:off x="442000" y="4131302"/>
            <a:ext cx="20520000" cy="2119755"/>
          </a:xfrm>
        </p:spPr>
        <p:txBody>
          <a:bodyPr lIns="90000" tIns="46800" rIns="90000" bIns="46800">
            <a:noAutofit/>
          </a:bodyPr>
          <a:lstStyle>
            <a:lvl1pPr marL="0" indent="0">
              <a:buNone/>
              <a:defRPr sz="2400"/>
            </a:lvl1pPr>
            <a:lvl2pPr>
              <a:defRPr sz="24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9" name="Inhaltsplatzhalter 6">
            <a:extLst>
              <a:ext uri="{FF2B5EF4-FFF2-40B4-BE49-F238E27FC236}">
                <a16:creationId xmlns:a16="http://schemas.microsoft.com/office/drawing/2014/main" id="{D380E06D-9016-4FAB-B61B-005ACD205F49}"/>
              </a:ext>
            </a:extLst>
          </p:cNvPr>
          <p:cNvSpPr>
            <a:spLocks noGrp="1"/>
          </p:cNvSpPr>
          <p:nvPr>
            <p:ph sz="quarter" idx="12"/>
          </p:nvPr>
        </p:nvSpPr>
        <p:spPr>
          <a:xfrm>
            <a:off x="413030" y="9926657"/>
            <a:ext cx="8982000" cy="8373600"/>
          </a:xfrm>
        </p:spPr>
        <p:txBody>
          <a:bodyPr lIns="90000" tIns="46800" rIns="90000" bIns="46800">
            <a:noAutofit/>
          </a:bodyPr>
          <a:lstStyle>
            <a:lvl1pPr marL="0" indent="0">
              <a:buNone/>
              <a:defRPr sz="3200"/>
            </a:lvl1pPr>
            <a:lvl2pPr>
              <a:defRPr sz="3200"/>
            </a:lvl2pPr>
            <a:lvl3pPr>
              <a:defRPr sz="3200"/>
            </a:lvl3pPr>
            <a:lvl4pPr>
              <a:defRPr sz="2400"/>
            </a:lvl4pPr>
            <a:lvl5pPr>
              <a:defRPr sz="2400"/>
            </a:lvl5pPr>
          </a:lstStyle>
          <a:p>
            <a:pPr lvl="0"/>
            <a:r>
              <a:rPr lang="de-DE" dirty="0"/>
              <a:t>Mastertextformat bearbeiten</a:t>
            </a:r>
          </a:p>
          <a:p>
            <a:pPr lvl="1"/>
            <a:r>
              <a:rPr lang="de-DE" dirty="0"/>
              <a:t>Zweite Ebene</a:t>
            </a:r>
          </a:p>
          <a:p>
            <a:pPr lvl="2"/>
            <a:r>
              <a:rPr lang="de-DE" dirty="0"/>
              <a:t>Dritte Ebene</a:t>
            </a:r>
          </a:p>
        </p:txBody>
      </p:sp>
      <p:sp>
        <p:nvSpPr>
          <p:cNvPr id="10" name="Inhaltsplatzhalter 6">
            <a:extLst>
              <a:ext uri="{FF2B5EF4-FFF2-40B4-BE49-F238E27FC236}">
                <a16:creationId xmlns:a16="http://schemas.microsoft.com/office/drawing/2014/main" id="{43644D59-117D-4A0C-BD65-E5C150E4136B}"/>
              </a:ext>
            </a:extLst>
          </p:cNvPr>
          <p:cNvSpPr>
            <a:spLocks noGrp="1"/>
          </p:cNvSpPr>
          <p:nvPr>
            <p:ph sz="quarter" idx="13"/>
          </p:nvPr>
        </p:nvSpPr>
        <p:spPr>
          <a:xfrm>
            <a:off x="9441201" y="9946799"/>
            <a:ext cx="11366799" cy="4044189"/>
          </a:xfrm>
        </p:spPr>
        <p:txBody>
          <a:bodyPr lIns="90000" tIns="46800" rIns="90000" bIns="46800">
            <a:noAutofit/>
          </a:bodyPr>
          <a:lstStyle>
            <a:lvl1pPr marL="0" indent="0">
              <a:buNone/>
              <a:defRPr sz="3200"/>
            </a:lvl1pPr>
            <a:lvl2pPr>
              <a:defRPr sz="3200"/>
            </a:lvl2pPr>
            <a:lvl3pPr>
              <a:defRPr sz="3200"/>
            </a:lvl3pPr>
            <a:lvl4pPr>
              <a:defRPr sz="2400"/>
            </a:lvl4pPr>
            <a:lvl5pPr>
              <a:defRPr sz="2400"/>
            </a:lvl5pPr>
          </a:lstStyle>
          <a:p>
            <a:pPr lvl="0"/>
            <a:r>
              <a:rPr lang="de-DE" dirty="0"/>
              <a:t>Mastertextformat bearbeiten</a:t>
            </a:r>
          </a:p>
          <a:p>
            <a:pPr lvl="1"/>
            <a:r>
              <a:rPr lang="de-DE" dirty="0"/>
              <a:t>Zweite Ebene</a:t>
            </a:r>
          </a:p>
          <a:p>
            <a:pPr lvl="2"/>
            <a:r>
              <a:rPr lang="de-DE" dirty="0"/>
              <a:t>Dritte Ebene</a:t>
            </a:r>
          </a:p>
        </p:txBody>
      </p:sp>
      <p:sp>
        <p:nvSpPr>
          <p:cNvPr id="11" name="Inhaltsplatzhalter 6">
            <a:extLst>
              <a:ext uri="{FF2B5EF4-FFF2-40B4-BE49-F238E27FC236}">
                <a16:creationId xmlns:a16="http://schemas.microsoft.com/office/drawing/2014/main" id="{F9FEF0EB-CB1A-441D-B508-F11F8EC5ABD7}"/>
              </a:ext>
            </a:extLst>
          </p:cNvPr>
          <p:cNvSpPr>
            <a:spLocks noGrp="1"/>
          </p:cNvSpPr>
          <p:nvPr>
            <p:ph sz="quarter" idx="14"/>
          </p:nvPr>
        </p:nvSpPr>
        <p:spPr>
          <a:xfrm>
            <a:off x="442799" y="20941200"/>
            <a:ext cx="6660000" cy="3747600"/>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13" name="Inhaltsplatzhalter 6">
            <a:extLst>
              <a:ext uri="{FF2B5EF4-FFF2-40B4-BE49-F238E27FC236}">
                <a16:creationId xmlns:a16="http://schemas.microsoft.com/office/drawing/2014/main" id="{4846177C-4216-4FFD-A80C-BEA005F8C7B8}"/>
              </a:ext>
            </a:extLst>
          </p:cNvPr>
          <p:cNvSpPr>
            <a:spLocks noGrp="1"/>
          </p:cNvSpPr>
          <p:nvPr>
            <p:ph sz="quarter" idx="16"/>
          </p:nvPr>
        </p:nvSpPr>
        <p:spPr>
          <a:xfrm>
            <a:off x="441999" y="27354446"/>
            <a:ext cx="3266625" cy="1000800"/>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15" name="Inhaltsplatzhalter 6">
            <a:extLst>
              <a:ext uri="{FF2B5EF4-FFF2-40B4-BE49-F238E27FC236}">
                <a16:creationId xmlns:a16="http://schemas.microsoft.com/office/drawing/2014/main" id="{9A6409EC-37FC-4A4E-9442-4E7E4ADB1564}"/>
              </a:ext>
            </a:extLst>
          </p:cNvPr>
          <p:cNvSpPr>
            <a:spLocks noGrp="1"/>
          </p:cNvSpPr>
          <p:nvPr>
            <p:ph sz="quarter" idx="18"/>
          </p:nvPr>
        </p:nvSpPr>
        <p:spPr>
          <a:xfrm>
            <a:off x="442800" y="8892000"/>
            <a:ext cx="20520000" cy="1000800"/>
          </a:xfrm>
          <a:solidFill>
            <a:srgbClr val="003300"/>
          </a:solidFill>
        </p:spPr>
        <p:txBody>
          <a:bodyPr lIns="90000" tIns="46800" rIns="90000" bIns="46800">
            <a:noAutofit/>
          </a:bodyPr>
          <a:lstStyle>
            <a:lvl1pPr marL="0" indent="0">
              <a:buNone/>
              <a:defRPr sz="5800" b="1">
                <a:solidFill>
                  <a:schemeClr val="bg1"/>
                </a:solidFill>
              </a:defRPr>
            </a:lvl1pPr>
            <a:lvl2pPr>
              <a:defRPr sz="2400"/>
            </a:lvl2pPr>
            <a:lvl3pPr>
              <a:defRPr sz="2400"/>
            </a:lvl3pPr>
            <a:lvl4pPr>
              <a:defRPr sz="2400"/>
            </a:lvl4pPr>
            <a:lvl5pPr>
              <a:defRPr sz="2400"/>
            </a:lvl5pPr>
          </a:lstStyle>
          <a:p>
            <a:pPr lvl="0"/>
            <a:r>
              <a:rPr lang="de-DE" dirty="0"/>
              <a:t>Mastertextformat bearbeiten</a:t>
            </a:r>
          </a:p>
        </p:txBody>
      </p:sp>
      <p:sp>
        <p:nvSpPr>
          <p:cNvPr id="16" name="Inhaltsplatzhalter 6">
            <a:extLst>
              <a:ext uri="{FF2B5EF4-FFF2-40B4-BE49-F238E27FC236}">
                <a16:creationId xmlns:a16="http://schemas.microsoft.com/office/drawing/2014/main" id="{5454CFEB-4BA3-40ED-8081-5ACD095034F4}"/>
              </a:ext>
            </a:extLst>
          </p:cNvPr>
          <p:cNvSpPr>
            <a:spLocks noGrp="1"/>
          </p:cNvSpPr>
          <p:nvPr>
            <p:ph sz="quarter" idx="19"/>
          </p:nvPr>
        </p:nvSpPr>
        <p:spPr>
          <a:xfrm>
            <a:off x="442800" y="19771200"/>
            <a:ext cx="20520000" cy="1000800"/>
          </a:xfrm>
          <a:solidFill>
            <a:srgbClr val="003300"/>
          </a:solidFill>
        </p:spPr>
        <p:txBody>
          <a:bodyPr lIns="90000" tIns="46800" rIns="90000" bIns="46800">
            <a:noAutofit/>
          </a:bodyPr>
          <a:lstStyle>
            <a:lvl1pPr marL="0" indent="0">
              <a:buNone/>
              <a:defRPr sz="5800" b="1">
                <a:solidFill>
                  <a:schemeClr val="bg1"/>
                </a:solidFill>
              </a:defRPr>
            </a:lvl1pPr>
            <a:lvl2pPr>
              <a:defRPr sz="2400"/>
            </a:lvl2pPr>
            <a:lvl3pPr>
              <a:defRPr sz="2400"/>
            </a:lvl3pPr>
            <a:lvl4pPr>
              <a:defRPr sz="2400"/>
            </a:lvl4pPr>
            <a:lvl5pPr>
              <a:defRPr sz="2400"/>
            </a:lvl5pPr>
          </a:lstStyle>
          <a:p>
            <a:pPr lvl="0"/>
            <a:r>
              <a:rPr lang="de-DE" dirty="0"/>
              <a:t>Mastertextformat bearbeiten</a:t>
            </a:r>
          </a:p>
        </p:txBody>
      </p:sp>
      <p:sp>
        <p:nvSpPr>
          <p:cNvPr id="17" name="Inhaltsplatzhalter 6">
            <a:extLst>
              <a:ext uri="{FF2B5EF4-FFF2-40B4-BE49-F238E27FC236}">
                <a16:creationId xmlns:a16="http://schemas.microsoft.com/office/drawing/2014/main" id="{FC0C82B5-C905-468B-A79F-E9AECB7C6076}"/>
              </a:ext>
            </a:extLst>
          </p:cNvPr>
          <p:cNvSpPr>
            <a:spLocks noGrp="1"/>
          </p:cNvSpPr>
          <p:nvPr>
            <p:ph sz="quarter" idx="20"/>
          </p:nvPr>
        </p:nvSpPr>
        <p:spPr>
          <a:xfrm>
            <a:off x="3783157" y="27354445"/>
            <a:ext cx="3266625" cy="2889018"/>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18" name="Inhaltsplatzhalter 6">
            <a:extLst>
              <a:ext uri="{FF2B5EF4-FFF2-40B4-BE49-F238E27FC236}">
                <a16:creationId xmlns:a16="http://schemas.microsoft.com/office/drawing/2014/main" id="{FCA82534-2740-477F-BDC9-D78BF382A70D}"/>
              </a:ext>
            </a:extLst>
          </p:cNvPr>
          <p:cNvSpPr>
            <a:spLocks noGrp="1"/>
          </p:cNvSpPr>
          <p:nvPr>
            <p:ph sz="quarter" idx="21"/>
          </p:nvPr>
        </p:nvSpPr>
        <p:spPr>
          <a:xfrm>
            <a:off x="7308222" y="27417305"/>
            <a:ext cx="2146723" cy="2543292"/>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19" name="Inhaltsplatzhalter 6">
            <a:extLst>
              <a:ext uri="{FF2B5EF4-FFF2-40B4-BE49-F238E27FC236}">
                <a16:creationId xmlns:a16="http://schemas.microsoft.com/office/drawing/2014/main" id="{AEFE4FC2-EACE-43E0-AA14-A61106D9E8D4}"/>
              </a:ext>
            </a:extLst>
          </p:cNvPr>
          <p:cNvSpPr>
            <a:spLocks noGrp="1"/>
          </p:cNvSpPr>
          <p:nvPr>
            <p:ph sz="quarter" idx="22"/>
          </p:nvPr>
        </p:nvSpPr>
        <p:spPr>
          <a:xfrm>
            <a:off x="12498243" y="27556518"/>
            <a:ext cx="8309757" cy="2543292"/>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20" name="Inhaltsplatzhalter 6">
            <a:extLst>
              <a:ext uri="{FF2B5EF4-FFF2-40B4-BE49-F238E27FC236}">
                <a16:creationId xmlns:a16="http://schemas.microsoft.com/office/drawing/2014/main" id="{A903E645-0AFB-4A4B-9756-EBE32A109507}"/>
              </a:ext>
            </a:extLst>
          </p:cNvPr>
          <p:cNvSpPr>
            <a:spLocks noGrp="1"/>
          </p:cNvSpPr>
          <p:nvPr>
            <p:ph sz="quarter" idx="23"/>
          </p:nvPr>
        </p:nvSpPr>
        <p:spPr>
          <a:xfrm>
            <a:off x="463517" y="24688800"/>
            <a:ext cx="6639282" cy="2543292"/>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23" name="Inhaltsplatzhalter 6">
            <a:extLst>
              <a:ext uri="{FF2B5EF4-FFF2-40B4-BE49-F238E27FC236}">
                <a16:creationId xmlns:a16="http://schemas.microsoft.com/office/drawing/2014/main" id="{2A7BE3E2-669F-4C10-A0DF-C8179E2A3753}"/>
              </a:ext>
            </a:extLst>
          </p:cNvPr>
          <p:cNvSpPr>
            <a:spLocks noGrp="1"/>
          </p:cNvSpPr>
          <p:nvPr>
            <p:ph sz="quarter" idx="24"/>
          </p:nvPr>
        </p:nvSpPr>
        <p:spPr>
          <a:xfrm>
            <a:off x="7273760" y="20928183"/>
            <a:ext cx="6660000" cy="3747600"/>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24" name="Inhaltsplatzhalter 6">
            <a:extLst>
              <a:ext uri="{FF2B5EF4-FFF2-40B4-BE49-F238E27FC236}">
                <a16:creationId xmlns:a16="http://schemas.microsoft.com/office/drawing/2014/main" id="{2F5ED0F3-C059-4C30-BDDF-07695CD7DF50}"/>
              </a:ext>
            </a:extLst>
          </p:cNvPr>
          <p:cNvSpPr>
            <a:spLocks noGrp="1"/>
          </p:cNvSpPr>
          <p:nvPr>
            <p:ph sz="quarter" idx="25"/>
          </p:nvPr>
        </p:nvSpPr>
        <p:spPr>
          <a:xfrm>
            <a:off x="7294478" y="24675783"/>
            <a:ext cx="6639282" cy="2543292"/>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25" name="Inhaltsplatzhalter 6">
            <a:extLst>
              <a:ext uri="{FF2B5EF4-FFF2-40B4-BE49-F238E27FC236}">
                <a16:creationId xmlns:a16="http://schemas.microsoft.com/office/drawing/2014/main" id="{9178209D-316C-4044-82B5-7D32C82ADB12}"/>
              </a:ext>
            </a:extLst>
          </p:cNvPr>
          <p:cNvSpPr>
            <a:spLocks noGrp="1"/>
          </p:cNvSpPr>
          <p:nvPr>
            <p:ph sz="quarter" idx="26"/>
          </p:nvPr>
        </p:nvSpPr>
        <p:spPr>
          <a:xfrm>
            <a:off x="14263283" y="20928183"/>
            <a:ext cx="6660000" cy="3747600"/>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26" name="Inhaltsplatzhalter 6">
            <a:extLst>
              <a:ext uri="{FF2B5EF4-FFF2-40B4-BE49-F238E27FC236}">
                <a16:creationId xmlns:a16="http://schemas.microsoft.com/office/drawing/2014/main" id="{DFD2D977-6711-42AE-81C6-FC08D31F536C}"/>
              </a:ext>
            </a:extLst>
          </p:cNvPr>
          <p:cNvSpPr>
            <a:spLocks noGrp="1"/>
          </p:cNvSpPr>
          <p:nvPr>
            <p:ph sz="quarter" idx="27"/>
          </p:nvPr>
        </p:nvSpPr>
        <p:spPr>
          <a:xfrm>
            <a:off x="14284001" y="24675783"/>
            <a:ext cx="6639282" cy="2543292"/>
          </a:xfrm>
        </p:spPr>
        <p:txBody>
          <a:bodyPr lIns="90000" tIns="46800" rIns="90000" bIns="46800">
            <a:noAutofit/>
          </a:bodyPr>
          <a:lstStyle>
            <a:lvl1pPr marL="0" indent="0">
              <a:buNone/>
              <a:defRPr sz="3200"/>
            </a:lvl1pPr>
            <a:lvl2pPr>
              <a:defRPr sz="3200"/>
            </a:lvl2pPr>
            <a:lvl3pPr>
              <a:defRPr sz="2400"/>
            </a:lvl3pPr>
            <a:lvl4pPr>
              <a:defRPr sz="2400"/>
            </a:lvl4pPr>
            <a:lvl5pPr>
              <a:defRPr sz="2400"/>
            </a:lvl5pPr>
          </a:lstStyle>
          <a:p>
            <a:pPr lvl="0"/>
            <a:r>
              <a:rPr lang="de-DE" dirty="0"/>
              <a:t>Mastertextformat bearbeiten</a:t>
            </a:r>
          </a:p>
          <a:p>
            <a:pPr lvl="1"/>
            <a:r>
              <a:rPr lang="de-DE" dirty="0"/>
              <a:t>Zweite Ebene</a:t>
            </a:r>
          </a:p>
        </p:txBody>
      </p:sp>
      <p:sp>
        <p:nvSpPr>
          <p:cNvPr id="27" name="Inhaltsplatzhalter 6">
            <a:extLst>
              <a:ext uri="{FF2B5EF4-FFF2-40B4-BE49-F238E27FC236}">
                <a16:creationId xmlns:a16="http://schemas.microsoft.com/office/drawing/2014/main" id="{4A8CEA9C-7216-4C1C-9BEF-A1C768BAEFD1}"/>
              </a:ext>
            </a:extLst>
          </p:cNvPr>
          <p:cNvSpPr>
            <a:spLocks noGrp="1"/>
          </p:cNvSpPr>
          <p:nvPr>
            <p:ph sz="quarter" idx="28"/>
          </p:nvPr>
        </p:nvSpPr>
        <p:spPr>
          <a:xfrm>
            <a:off x="470819" y="28348993"/>
            <a:ext cx="3266625" cy="1000800"/>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28" name="Inhaltsplatzhalter 6">
            <a:extLst>
              <a:ext uri="{FF2B5EF4-FFF2-40B4-BE49-F238E27FC236}">
                <a16:creationId xmlns:a16="http://schemas.microsoft.com/office/drawing/2014/main" id="{FBD5B684-9B7B-4AEC-94AE-CD68E3044B8E}"/>
              </a:ext>
            </a:extLst>
          </p:cNvPr>
          <p:cNvSpPr>
            <a:spLocks noGrp="1"/>
          </p:cNvSpPr>
          <p:nvPr>
            <p:ph sz="quarter" idx="29"/>
          </p:nvPr>
        </p:nvSpPr>
        <p:spPr>
          <a:xfrm>
            <a:off x="413030" y="29361351"/>
            <a:ext cx="3266625" cy="1000800"/>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29" name="Inhaltsplatzhalter 6">
            <a:extLst>
              <a:ext uri="{FF2B5EF4-FFF2-40B4-BE49-F238E27FC236}">
                <a16:creationId xmlns:a16="http://schemas.microsoft.com/office/drawing/2014/main" id="{641E934F-24A3-43F6-9F5E-1B66B56E6345}"/>
              </a:ext>
            </a:extLst>
          </p:cNvPr>
          <p:cNvSpPr>
            <a:spLocks noGrp="1"/>
          </p:cNvSpPr>
          <p:nvPr>
            <p:ph sz="quarter" idx="30"/>
          </p:nvPr>
        </p:nvSpPr>
        <p:spPr>
          <a:xfrm>
            <a:off x="9691870" y="27398537"/>
            <a:ext cx="2146723" cy="2543292"/>
          </a:xfrm>
        </p:spPr>
        <p:txBody>
          <a:bodyPr lIns="90000" tIns="46800" rIns="90000" bIns="46800">
            <a:noAutofit/>
          </a:bodyPr>
          <a:lstStyle>
            <a:lvl1pPr marL="0" indent="0">
              <a:buNone/>
              <a:defRPr sz="1200"/>
            </a:lvl1pPr>
            <a:lvl2pPr>
              <a:defRPr sz="2400"/>
            </a:lvl2pPr>
            <a:lvl3pPr>
              <a:defRPr sz="2400"/>
            </a:lvl3pPr>
            <a:lvl4pPr>
              <a:defRPr sz="2400"/>
            </a:lvl4pPr>
            <a:lvl5pPr>
              <a:defRPr sz="2400"/>
            </a:lvl5pPr>
          </a:lstStyle>
          <a:p>
            <a:pPr lvl="0"/>
            <a:r>
              <a:rPr lang="de-DE" dirty="0"/>
              <a:t>Mastertextformat bearbeiten</a:t>
            </a:r>
          </a:p>
        </p:txBody>
      </p:sp>
      <p:sp>
        <p:nvSpPr>
          <p:cNvPr id="22" name="Inhaltsplatzhalter 6">
            <a:extLst>
              <a:ext uri="{FF2B5EF4-FFF2-40B4-BE49-F238E27FC236}">
                <a16:creationId xmlns:a16="http://schemas.microsoft.com/office/drawing/2014/main" id="{4FDED0BF-80A4-4AED-9B8E-F34BA30E1CE6}"/>
              </a:ext>
            </a:extLst>
          </p:cNvPr>
          <p:cNvSpPr>
            <a:spLocks noGrp="1"/>
          </p:cNvSpPr>
          <p:nvPr>
            <p:ph sz="quarter" idx="31"/>
          </p:nvPr>
        </p:nvSpPr>
        <p:spPr>
          <a:xfrm>
            <a:off x="9556484" y="14049647"/>
            <a:ext cx="11366799" cy="4044189"/>
          </a:xfrm>
        </p:spPr>
        <p:txBody>
          <a:bodyPr lIns="90000" tIns="46800" rIns="90000" bIns="46800">
            <a:noAutofit/>
          </a:bodyPr>
          <a:lstStyle>
            <a:lvl1pPr marL="0" indent="0">
              <a:buNone/>
              <a:defRPr sz="3200"/>
            </a:lvl1pPr>
            <a:lvl2pPr>
              <a:defRPr sz="3200"/>
            </a:lvl2pPr>
            <a:lvl3pPr>
              <a:defRPr sz="3200"/>
            </a:lvl3pPr>
            <a:lvl4pPr>
              <a:defRPr sz="2400"/>
            </a:lvl4pPr>
            <a:lvl5pPr>
              <a:defRPr sz="2400"/>
            </a:lvl5pPr>
          </a:lstStyle>
          <a:p>
            <a:pPr lvl="0"/>
            <a:r>
              <a:rPr lang="de-DE" dirty="0"/>
              <a:t>Mastertextformat bearbeiten</a:t>
            </a:r>
          </a:p>
          <a:p>
            <a:pPr lvl="1"/>
            <a:r>
              <a:rPr lang="de-DE" dirty="0"/>
              <a:t>Zweite Ebene</a:t>
            </a:r>
          </a:p>
          <a:p>
            <a:pPr lvl="2"/>
            <a:r>
              <a:rPr lang="de-DE" dirty="0"/>
              <a:t>Dritte Ebene</a:t>
            </a:r>
          </a:p>
        </p:txBody>
      </p:sp>
      <p:sp>
        <p:nvSpPr>
          <p:cNvPr id="30" name="Inhaltsplatzhalter 6">
            <a:extLst>
              <a:ext uri="{FF2B5EF4-FFF2-40B4-BE49-F238E27FC236}">
                <a16:creationId xmlns:a16="http://schemas.microsoft.com/office/drawing/2014/main" id="{8FFD2923-29DA-442A-B168-2C701E8223B5}"/>
              </a:ext>
            </a:extLst>
          </p:cNvPr>
          <p:cNvSpPr>
            <a:spLocks noGrp="1"/>
          </p:cNvSpPr>
          <p:nvPr>
            <p:ph sz="quarter" idx="32"/>
          </p:nvPr>
        </p:nvSpPr>
        <p:spPr>
          <a:xfrm>
            <a:off x="470819" y="6373410"/>
            <a:ext cx="20520000" cy="2119755"/>
          </a:xfrm>
        </p:spPr>
        <p:txBody>
          <a:bodyPr lIns="90000" tIns="46800" rIns="90000" bIns="46800">
            <a:noAutofit/>
          </a:bodyPr>
          <a:lstStyle>
            <a:lvl1pPr marL="0" indent="0">
              <a:buNone/>
              <a:defRPr sz="2400"/>
            </a:lvl1pPr>
            <a:lvl2pPr>
              <a:defRPr sz="2400"/>
            </a:lvl2pPr>
            <a:lvl3pPr>
              <a:defRPr sz="2400"/>
            </a:lvl3pPr>
            <a:lvl4pPr>
              <a:defRPr sz="2400"/>
            </a:lvl4pPr>
            <a:lvl5pPr>
              <a:defRPr sz="2400"/>
            </a:lvl5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193394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246628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69343" y="1204139"/>
            <a:ext cx="7036111" cy="5124586"/>
          </a:xfrm>
        </p:spPr>
        <p:txBody>
          <a:bodyPr anchor="b"/>
          <a:lstStyle>
            <a:lvl1pPr algn="l">
              <a:defRPr sz="6500" b="1"/>
            </a:lvl1pPr>
          </a:lstStyle>
          <a:p>
            <a:r>
              <a:rPr lang="de-DE"/>
              <a:t>Titelmasterformat durch Klicken bearbeiten</a:t>
            </a:r>
          </a:p>
        </p:txBody>
      </p:sp>
      <p:sp>
        <p:nvSpPr>
          <p:cNvPr id="3" name="Inhaltsplatzhalter 2"/>
          <p:cNvSpPr>
            <a:spLocks noGrp="1"/>
          </p:cNvSpPr>
          <p:nvPr>
            <p:ph idx="1"/>
          </p:nvPr>
        </p:nvSpPr>
        <p:spPr>
          <a:xfrm>
            <a:off x="8361645" y="1204140"/>
            <a:ext cx="11955817" cy="25811959"/>
          </a:xfrm>
        </p:spPr>
        <p:txBody>
          <a:bodyPr/>
          <a:lstStyle>
            <a:lvl1pPr>
              <a:defRPr sz="103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1069343" y="6328727"/>
            <a:ext cx="7036111" cy="20687373"/>
          </a:xfrm>
        </p:spPr>
        <p:txBody>
          <a:bodyPr/>
          <a:lstStyle>
            <a:lvl1pPr marL="0" indent="0">
              <a:buNone/>
              <a:defRPr sz="4500"/>
            </a:lvl1pPr>
            <a:lvl2pPr marL="1475051" indent="0">
              <a:buNone/>
              <a:defRPr sz="3800"/>
            </a:lvl2pPr>
            <a:lvl3pPr marL="2950101" indent="0">
              <a:buNone/>
              <a:defRPr sz="3300"/>
            </a:lvl3pPr>
            <a:lvl4pPr marL="4425150" indent="0">
              <a:buNone/>
              <a:defRPr sz="3000"/>
            </a:lvl4pPr>
            <a:lvl5pPr marL="5900201" indent="0">
              <a:buNone/>
              <a:defRPr sz="3000"/>
            </a:lvl5pPr>
            <a:lvl6pPr marL="7375251" indent="0">
              <a:buNone/>
              <a:defRPr sz="3000"/>
            </a:lvl6pPr>
            <a:lvl7pPr marL="8850302" indent="0">
              <a:buNone/>
              <a:defRPr sz="3000"/>
            </a:lvl7pPr>
            <a:lvl8pPr marL="10325352" indent="0">
              <a:buNone/>
              <a:defRPr sz="3000"/>
            </a:lvl8pPr>
            <a:lvl9pPr marL="11800401" indent="0">
              <a:buNone/>
              <a:defRPr sz="3000"/>
            </a:lvl9pPr>
          </a:lstStyle>
          <a:p>
            <a:pPr lvl="0"/>
            <a:r>
              <a:rPr lang="de-DE"/>
              <a:t>Textmasterformat bearbeiten</a:t>
            </a:r>
          </a:p>
        </p:txBody>
      </p:sp>
      <p:sp>
        <p:nvSpPr>
          <p:cNvPr id="5" name="Datumsplatzhalter 4"/>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61863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191964" y="21170425"/>
            <a:ext cx="12832080" cy="2499290"/>
          </a:xfrm>
        </p:spPr>
        <p:txBody>
          <a:bodyPr anchor="b"/>
          <a:lstStyle>
            <a:lvl1pPr algn="l">
              <a:defRPr sz="6500" b="1"/>
            </a:lvl1pPr>
          </a:lstStyle>
          <a:p>
            <a:r>
              <a:rPr lang="de-DE"/>
              <a:t>Titelmasterformat durch Klicken bearbeiten</a:t>
            </a:r>
          </a:p>
        </p:txBody>
      </p:sp>
      <p:sp>
        <p:nvSpPr>
          <p:cNvPr id="3" name="Bildplatzhalter 2"/>
          <p:cNvSpPr>
            <a:spLocks noGrp="1"/>
          </p:cNvSpPr>
          <p:nvPr>
            <p:ph type="pic" idx="1"/>
          </p:nvPr>
        </p:nvSpPr>
        <p:spPr>
          <a:xfrm>
            <a:off x="4191964" y="2702308"/>
            <a:ext cx="12832080" cy="18146078"/>
          </a:xfrm>
        </p:spPr>
        <p:txBody>
          <a:bodyPr/>
          <a:lstStyle>
            <a:lvl1pPr marL="0" indent="0">
              <a:buNone/>
              <a:defRPr sz="10300"/>
            </a:lvl1pPr>
            <a:lvl2pPr marL="1475051" indent="0">
              <a:buNone/>
              <a:defRPr sz="9100"/>
            </a:lvl2pPr>
            <a:lvl3pPr marL="2950101" indent="0">
              <a:buNone/>
              <a:defRPr sz="7800"/>
            </a:lvl3pPr>
            <a:lvl4pPr marL="4425150" indent="0">
              <a:buNone/>
              <a:defRPr sz="6500"/>
            </a:lvl4pPr>
            <a:lvl5pPr marL="5900201" indent="0">
              <a:buNone/>
              <a:defRPr sz="6500"/>
            </a:lvl5pPr>
            <a:lvl6pPr marL="7375251" indent="0">
              <a:buNone/>
              <a:defRPr sz="6500"/>
            </a:lvl6pPr>
            <a:lvl7pPr marL="8850302" indent="0">
              <a:buNone/>
              <a:defRPr sz="6500"/>
            </a:lvl7pPr>
            <a:lvl8pPr marL="10325352" indent="0">
              <a:buNone/>
              <a:defRPr sz="6500"/>
            </a:lvl8pPr>
            <a:lvl9pPr marL="11800401" indent="0">
              <a:buNone/>
              <a:defRPr sz="6500"/>
            </a:lvl9pPr>
          </a:lstStyle>
          <a:p>
            <a:endParaRPr lang="de-DE" dirty="0"/>
          </a:p>
        </p:txBody>
      </p:sp>
      <p:sp>
        <p:nvSpPr>
          <p:cNvPr id="4" name="Textplatzhalter 3"/>
          <p:cNvSpPr>
            <a:spLocks noGrp="1"/>
          </p:cNvSpPr>
          <p:nvPr>
            <p:ph type="body" sz="half" idx="2"/>
          </p:nvPr>
        </p:nvSpPr>
        <p:spPr>
          <a:xfrm>
            <a:off x="4191964" y="23669715"/>
            <a:ext cx="12832080" cy="3549403"/>
          </a:xfrm>
        </p:spPr>
        <p:txBody>
          <a:bodyPr/>
          <a:lstStyle>
            <a:lvl1pPr marL="0" indent="0">
              <a:buNone/>
              <a:defRPr sz="4500"/>
            </a:lvl1pPr>
            <a:lvl2pPr marL="1475051" indent="0">
              <a:buNone/>
              <a:defRPr sz="3800"/>
            </a:lvl2pPr>
            <a:lvl3pPr marL="2950101" indent="0">
              <a:buNone/>
              <a:defRPr sz="3300"/>
            </a:lvl3pPr>
            <a:lvl4pPr marL="4425150" indent="0">
              <a:buNone/>
              <a:defRPr sz="3000"/>
            </a:lvl4pPr>
            <a:lvl5pPr marL="5900201" indent="0">
              <a:buNone/>
              <a:defRPr sz="3000"/>
            </a:lvl5pPr>
            <a:lvl6pPr marL="7375251" indent="0">
              <a:buNone/>
              <a:defRPr sz="3000"/>
            </a:lvl6pPr>
            <a:lvl7pPr marL="8850302" indent="0">
              <a:buNone/>
              <a:defRPr sz="3000"/>
            </a:lvl7pPr>
            <a:lvl8pPr marL="10325352" indent="0">
              <a:buNone/>
              <a:defRPr sz="3000"/>
            </a:lvl8pPr>
            <a:lvl9pPr marL="11800401" indent="0">
              <a:buNone/>
              <a:defRPr sz="3000"/>
            </a:lvl9pPr>
          </a:lstStyle>
          <a:p>
            <a:pPr lvl="0"/>
            <a:r>
              <a:rPr lang="de-DE"/>
              <a:t>Textmasterformat bearbeiten</a:t>
            </a:r>
          </a:p>
        </p:txBody>
      </p:sp>
      <p:sp>
        <p:nvSpPr>
          <p:cNvPr id="5" name="Datumsplatzhalter 4"/>
          <p:cNvSpPr>
            <a:spLocks noGrp="1"/>
          </p:cNvSpPr>
          <p:nvPr>
            <p:ph type="dt" sz="half" idx="10"/>
          </p:nvPr>
        </p:nvSpPr>
        <p:spPr/>
        <p:txBody>
          <a:bodyPr/>
          <a:lstStyle/>
          <a:p>
            <a:fld id="{710F9676-ABB5-4E59-B2C1-8084E09439F7}" type="datetimeFigureOut">
              <a:rPr lang="de-DE" smtClean="0"/>
              <a:t>26.02.21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8CBCDF7-6BA0-4B0A-A5E3-D06785F7C4C2}" type="slidenum">
              <a:rPr lang="de-DE" smtClean="0"/>
              <a:t>‹Nr.›</a:t>
            </a:fld>
            <a:endParaRPr lang="de-DE" dirty="0"/>
          </a:p>
        </p:txBody>
      </p:sp>
    </p:spTree>
    <p:extLst>
      <p:ext uri="{BB962C8B-B14F-4D97-AF65-F5344CB8AC3E}">
        <p14:creationId xmlns:p14="http://schemas.microsoft.com/office/powerpoint/2010/main" val="198546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69341" y="1211143"/>
            <a:ext cx="19248121" cy="1237180"/>
          </a:xfrm>
          <a:prstGeom prst="rect">
            <a:avLst/>
          </a:prstGeom>
        </p:spPr>
        <p:txBody>
          <a:bodyPr vert="horz" lIns="295010" tIns="147505" rIns="295010" bIns="147505" rtlCol="0" anchor="ctr">
            <a:normAutofit/>
          </a:bodyPr>
          <a:lstStyle/>
          <a:p>
            <a:r>
              <a:rPr lang="de-DE" dirty="0"/>
              <a:t>Titelmasterformat durch Klicken bearbeiten</a:t>
            </a:r>
          </a:p>
        </p:txBody>
      </p:sp>
      <p:sp>
        <p:nvSpPr>
          <p:cNvPr id="3" name="Textplatzhalter 2"/>
          <p:cNvSpPr>
            <a:spLocks noGrp="1"/>
          </p:cNvSpPr>
          <p:nvPr>
            <p:ph type="body" idx="1"/>
          </p:nvPr>
        </p:nvSpPr>
        <p:spPr>
          <a:xfrm>
            <a:off x="1069341" y="7056815"/>
            <a:ext cx="19248121" cy="19959287"/>
          </a:xfrm>
          <a:prstGeom prst="rect">
            <a:avLst/>
          </a:prstGeom>
        </p:spPr>
        <p:txBody>
          <a:bodyPr vert="horz" lIns="295010" tIns="147505" rIns="295010" bIns="147505"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069341" y="28031215"/>
            <a:ext cx="4990253" cy="1610183"/>
          </a:xfrm>
          <a:prstGeom prst="rect">
            <a:avLst/>
          </a:prstGeom>
        </p:spPr>
        <p:txBody>
          <a:bodyPr vert="horz" lIns="295010" tIns="147505" rIns="295010" bIns="147505" rtlCol="0" anchor="ctr"/>
          <a:lstStyle>
            <a:lvl1pPr algn="l">
              <a:defRPr sz="3800">
                <a:solidFill>
                  <a:schemeClr val="tx1">
                    <a:tint val="75000"/>
                  </a:schemeClr>
                </a:solidFill>
              </a:defRPr>
            </a:lvl1pPr>
          </a:lstStyle>
          <a:p>
            <a:fld id="{710F9676-ABB5-4E59-B2C1-8084E09439F7}" type="datetimeFigureOut">
              <a:rPr lang="de-DE" smtClean="0"/>
              <a:t>26.02.21</a:t>
            </a:fld>
            <a:endParaRPr lang="de-DE" dirty="0"/>
          </a:p>
        </p:txBody>
      </p:sp>
      <p:sp>
        <p:nvSpPr>
          <p:cNvPr id="5" name="Fußzeilenplatzhalter 4"/>
          <p:cNvSpPr>
            <a:spLocks noGrp="1"/>
          </p:cNvSpPr>
          <p:nvPr>
            <p:ph type="ftr" sz="quarter" idx="3"/>
          </p:nvPr>
        </p:nvSpPr>
        <p:spPr>
          <a:xfrm>
            <a:off x="7307158" y="28031215"/>
            <a:ext cx="6772487" cy="1610183"/>
          </a:xfrm>
          <a:prstGeom prst="rect">
            <a:avLst/>
          </a:prstGeom>
        </p:spPr>
        <p:txBody>
          <a:bodyPr vert="horz" lIns="295010" tIns="147505" rIns="295010" bIns="147505" rtlCol="0" anchor="ctr"/>
          <a:lstStyle>
            <a:lvl1pPr algn="ctr">
              <a:defRPr sz="3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5327208" y="28031215"/>
            <a:ext cx="4990253" cy="1610183"/>
          </a:xfrm>
          <a:prstGeom prst="rect">
            <a:avLst/>
          </a:prstGeom>
        </p:spPr>
        <p:txBody>
          <a:bodyPr vert="horz" lIns="295010" tIns="147505" rIns="295010" bIns="147505" rtlCol="0" anchor="ctr"/>
          <a:lstStyle>
            <a:lvl1pPr algn="r">
              <a:defRPr sz="3800">
                <a:solidFill>
                  <a:schemeClr val="tx1">
                    <a:tint val="75000"/>
                  </a:schemeClr>
                </a:solidFill>
              </a:defRPr>
            </a:lvl1pPr>
          </a:lstStyle>
          <a:p>
            <a:fld id="{28CBCDF7-6BA0-4B0A-A5E3-D06785F7C4C2}" type="slidenum">
              <a:rPr lang="de-DE" smtClean="0"/>
              <a:t>‹Nr.›</a:t>
            </a:fld>
            <a:endParaRPr lang="de-DE" dirty="0"/>
          </a:p>
        </p:txBody>
      </p:sp>
      <p:pic>
        <p:nvPicPr>
          <p:cNvPr id="7" name="Grafik 6">
            <a:extLst>
              <a:ext uri="{FF2B5EF4-FFF2-40B4-BE49-F238E27FC236}">
                <a16:creationId xmlns:a16="http://schemas.microsoft.com/office/drawing/2014/main" id="{4C760D0D-3DF3-40ED-9E0E-AC4F5B056F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0117" y="542867"/>
            <a:ext cx="4462731" cy="720000"/>
          </a:xfrm>
          <a:prstGeom prst="rect">
            <a:avLst/>
          </a:prstGeom>
        </p:spPr>
      </p:pic>
      <p:pic>
        <p:nvPicPr>
          <p:cNvPr id="8" name="Picture 3">
            <a:extLst>
              <a:ext uri="{FF2B5EF4-FFF2-40B4-BE49-F238E27FC236}">
                <a16:creationId xmlns:a16="http://schemas.microsoft.com/office/drawing/2014/main" id="{563875E5-3266-4460-9FBE-D389FE73550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589930" y="72059"/>
            <a:ext cx="2808312" cy="198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1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0101" rtl="0" eaLnBrk="1" latinLnBrk="0" hangingPunct="1">
        <a:spcBef>
          <a:spcPct val="0"/>
        </a:spcBef>
        <a:buNone/>
        <a:defRPr sz="5400" b="1" kern="1200">
          <a:solidFill>
            <a:srgbClr val="3A520B"/>
          </a:solidFill>
          <a:latin typeface="+mj-lt"/>
          <a:ea typeface="+mj-ea"/>
          <a:cs typeface="+mj-cs"/>
        </a:defRPr>
      </a:lvl1pPr>
    </p:titleStyle>
    <p:bodyStyle>
      <a:lvl1pPr marL="1106287" indent="-1106287" algn="l" defTabSz="2950101"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6956" indent="-921907" algn="l" defTabSz="295010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2pPr>
      <a:lvl3pPr marL="3687626" indent="-737525" algn="l" defTabSz="2950101" rtl="0" eaLnBrk="1" latinLnBrk="0" hangingPunct="1">
        <a:spcBef>
          <a:spcPct val="20000"/>
        </a:spcBef>
        <a:buFont typeface="Arial" panose="020B0604020202020204" pitchFamily="34" charset="0"/>
        <a:buChar char="•"/>
        <a:defRPr sz="7800" kern="1200">
          <a:solidFill>
            <a:schemeClr val="tx1"/>
          </a:solidFill>
          <a:latin typeface="+mn-lt"/>
          <a:ea typeface="+mn-ea"/>
          <a:cs typeface="+mn-cs"/>
        </a:defRPr>
      </a:lvl3pPr>
      <a:lvl4pPr marL="5162675"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37726"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2777"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87827"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62878"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37927" indent="-737525" algn="l" defTabSz="2950101"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de-DE"/>
      </a:defPPr>
      <a:lvl1pPr marL="0" algn="l" defTabSz="2950101" rtl="0" eaLnBrk="1" latinLnBrk="0" hangingPunct="1">
        <a:defRPr sz="5800" kern="1200">
          <a:solidFill>
            <a:schemeClr val="tx1"/>
          </a:solidFill>
          <a:latin typeface="+mn-lt"/>
          <a:ea typeface="+mn-ea"/>
          <a:cs typeface="+mn-cs"/>
        </a:defRPr>
      </a:lvl1pPr>
      <a:lvl2pPr marL="1475051" algn="l" defTabSz="2950101" rtl="0" eaLnBrk="1" latinLnBrk="0" hangingPunct="1">
        <a:defRPr sz="5800" kern="1200">
          <a:solidFill>
            <a:schemeClr val="tx1"/>
          </a:solidFill>
          <a:latin typeface="+mn-lt"/>
          <a:ea typeface="+mn-ea"/>
          <a:cs typeface="+mn-cs"/>
        </a:defRPr>
      </a:lvl2pPr>
      <a:lvl3pPr marL="2950101" algn="l" defTabSz="2950101" rtl="0" eaLnBrk="1" latinLnBrk="0" hangingPunct="1">
        <a:defRPr sz="5800" kern="1200">
          <a:solidFill>
            <a:schemeClr val="tx1"/>
          </a:solidFill>
          <a:latin typeface="+mn-lt"/>
          <a:ea typeface="+mn-ea"/>
          <a:cs typeface="+mn-cs"/>
        </a:defRPr>
      </a:lvl3pPr>
      <a:lvl4pPr marL="4425150" algn="l" defTabSz="2950101" rtl="0" eaLnBrk="1" latinLnBrk="0" hangingPunct="1">
        <a:defRPr sz="5800" kern="1200">
          <a:solidFill>
            <a:schemeClr val="tx1"/>
          </a:solidFill>
          <a:latin typeface="+mn-lt"/>
          <a:ea typeface="+mn-ea"/>
          <a:cs typeface="+mn-cs"/>
        </a:defRPr>
      </a:lvl4pPr>
      <a:lvl5pPr marL="5900201" algn="l" defTabSz="2950101" rtl="0" eaLnBrk="1" latinLnBrk="0" hangingPunct="1">
        <a:defRPr sz="5800" kern="1200">
          <a:solidFill>
            <a:schemeClr val="tx1"/>
          </a:solidFill>
          <a:latin typeface="+mn-lt"/>
          <a:ea typeface="+mn-ea"/>
          <a:cs typeface="+mn-cs"/>
        </a:defRPr>
      </a:lvl5pPr>
      <a:lvl6pPr marL="7375251" algn="l" defTabSz="2950101" rtl="0" eaLnBrk="1" latinLnBrk="0" hangingPunct="1">
        <a:defRPr sz="5800" kern="1200">
          <a:solidFill>
            <a:schemeClr val="tx1"/>
          </a:solidFill>
          <a:latin typeface="+mn-lt"/>
          <a:ea typeface="+mn-ea"/>
          <a:cs typeface="+mn-cs"/>
        </a:defRPr>
      </a:lvl6pPr>
      <a:lvl7pPr marL="8850302" algn="l" defTabSz="2950101" rtl="0" eaLnBrk="1" latinLnBrk="0" hangingPunct="1">
        <a:defRPr sz="5800" kern="1200">
          <a:solidFill>
            <a:schemeClr val="tx1"/>
          </a:solidFill>
          <a:latin typeface="+mn-lt"/>
          <a:ea typeface="+mn-ea"/>
          <a:cs typeface="+mn-cs"/>
        </a:defRPr>
      </a:lvl7pPr>
      <a:lvl8pPr marL="10325352" algn="l" defTabSz="2950101" rtl="0" eaLnBrk="1" latinLnBrk="0" hangingPunct="1">
        <a:defRPr sz="5800" kern="1200">
          <a:solidFill>
            <a:schemeClr val="tx1"/>
          </a:solidFill>
          <a:latin typeface="+mn-lt"/>
          <a:ea typeface="+mn-ea"/>
          <a:cs typeface="+mn-cs"/>
        </a:defRPr>
      </a:lvl8pPr>
      <a:lvl9pPr marL="11800401" algn="l" defTabSz="2950101"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egree.tu-dortmund.de/" TargetMode="External"/><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9A6295B-7EF0-48FF-A016-78B76217437A}"/>
              </a:ext>
            </a:extLst>
          </p:cNvPr>
          <p:cNvSpPr>
            <a:spLocks noGrp="1"/>
          </p:cNvSpPr>
          <p:nvPr>
            <p:ph type="title"/>
          </p:nvPr>
        </p:nvSpPr>
        <p:spPr/>
        <p:txBody>
          <a:bodyPr>
            <a:normAutofit/>
          </a:bodyPr>
          <a:lstStyle/>
          <a:p>
            <a:r>
              <a:rPr lang="de-DE" dirty="0"/>
              <a:t>DEGREE 4.0: Digitale reflexive Lehrer*innenbildung: </a:t>
            </a:r>
            <a:br>
              <a:rPr lang="de-DE" dirty="0"/>
            </a:br>
            <a:r>
              <a:rPr lang="de-DE" dirty="0"/>
              <a:t>videobasiert </a:t>
            </a:r>
            <a:r>
              <a:rPr lang="mr-IN" dirty="0"/>
              <a:t>–</a:t>
            </a:r>
            <a:r>
              <a:rPr lang="de-DE" dirty="0"/>
              <a:t> barrierefrei </a:t>
            </a:r>
            <a:r>
              <a:rPr lang="mr-IN" dirty="0"/>
              <a:t>–</a:t>
            </a:r>
            <a:r>
              <a:rPr lang="de-DE" dirty="0"/>
              <a:t> personalisiert</a:t>
            </a:r>
          </a:p>
        </p:txBody>
      </p:sp>
      <p:sp>
        <p:nvSpPr>
          <p:cNvPr id="21" name="Überschrift 1">
            <a:extLst>
              <a:ext uri="{FF2B5EF4-FFF2-40B4-BE49-F238E27FC236}">
                <a16:creationId xmlns:a16="http://schemas.microsoft.com/office/drawing/2014/main" id="{16A4CE04-EACB-4AB8-88EC-CFA3D1687090}"/>
              </a:ext>
            </a:extLst>
          </p:cNvPr>
          <p:cNvSpPr>
            <a:spLocks noGrp="1"/>
          </p:cNvSpPr>
          <p:nvPr>
            <p:ph sz="quarter" idx="10"/>
          </p:nvPr>
        </p:nvSpPr>
        <p:spPr/>
        <p:txBody>
          <a:bodyPr/>
          <a:lstStyle/>
          <a:p>
            <a:pPr algn="ctr"/>
            <a:r>
              <a:rPr lang="de-DE" b="1" dirty="0"/>
              <a:t>Projektidee</a:t>
            </a:r>
          </a:p>
        </p:txBody>
      </p:sp>
      <p:sp>
        <p:nvSpPr>
          <p:cNvPr id="22" name="Inhaltsfeld 1">
            <a:extLst>
              <a:ext uri="{FF2B5EF4-FFF2-40B4-BE49-F238E27FC236}">
                <a16:creationId xmlns:a16="http://schemas.microsoft.com/office/drawing/2014/main" id="{91762774-AC5E-4E52-965C-E4181EA3E0C4}"/>
              </a:ext>
            </a:extLst>
          </p:cNvPr>
          <p:cNvSpPr>
            <a:spLocks noGrp="1"/>
          </p:cNvSpPr>
          <p:nvPr>
            <p:ph sz="quarter" idx="11"/>
          </p:nvPr>
        </p:nvSpPr>
        <p:spPr>
          <a:xfrm>
            <a:off x="442000" y="4131301"/>
            <a:ext cx="12600000" cy="4680000"/>
          </a:xfrm>
        </p:spPr>
        <p:txBody>
          <a:bodyPr/>
          <a:lstStyle/>
          <a:p>
            <a:pPr algn="just"/>
            <a:r>
              <a:rPr lang="de-DE" sz="2600" b="1" dirty="0"/>
              <a:t>Projektziel </a:t>
            </a:r>
          </a:p>
          <a:p>
            <a:pPr algn="just"/>
            <a:r>
              <a:rPr lang="de-DE" dirty="0"/>
              <a:t>Im Dortmunder Projekt DEGREE 4.0 wird eine videobasierte Lernplattform zur Unterstützung reflexiver Lehrer*innenbildung in den Fachdidaktiken Deutsch, Informatik, Mathematik und Musik entwickelt und erforscht. Damit reagiert das Projekt auf zwei Desiderate in der Lehramtsausbildung: Die Entwicklung einer fachbezogenen Reflexionskompetenz von angehenden Lehrer*innen (</a:t>
            </a:r>
            <a:r>
              <a:rPr lang="de-DE" dirty="0" err="1"/>
              <a:t>Oonk</a:t>
            </a:r>
            <a:r>
              <a:rPr lang="de-DE" dirty="0"/>
              <a:t> et al. 2020) und die notwendige Verknüpfung von Theorie und Praxis in der universitären Ausbildung  (</a:t>
            </a:r>
            <a:r>
              <a:rPr lang="de-DE" dirty="0" err="1"/>
              <a:t>Hennissen</a:t>
            </a:r>
            <a:r>
              <a:rPr lang="de-DE" dirty="0"/>
              <a:t> et al. 2017). Eine videobasierte Analyse von Lehr-Lernsituationen ist eine nachhaltige Möglichkeit, diese Desiderate zu bearbeiten und mit fachdidaktischen Lerninhalten zu verknüpfen (Hußmann et al. 2013). In Zusammenarbeit mit den Rehabilitationswissenschaften und dem Bereich Behinderung und Studium werden hierbei konsequent Fragen der technischen und (</a:t>
            </a:r>
            <a:r>
              <a:rPr lang="de-DE" dirty="0" err="1"/>
              <a:t>fach</a:t>
            </a:r>
            <a:r>
              <a:rPr lang="de-DE" dirty="0"/>
              <a:t>)didaktischen Barrierefreiheit für inklusive Studienbedingungen im Sinne eines Universal Designs berücksichtigt (Radovan &amp; </a:t>
            </a:r>
            <a:r>
              <a:rPr lang="de-DE" dirty="0" err="1"/>
              <a:t>Perdih</a:t>
            </a:r>
            <a:r>
              <a:rPr lang="de-DE" dirty="0"/>
              <a:t> 2018). </a:t>
            </a:r>
          </a:p>
        </p:txBody>
      </p:sp>
      <p:sp>
        <p:nvSpPr>
          <p:cNvPr id="3" name="Inhaltsfeld 2">
            <a:extLst>
              <a:ext uri="{FF2B5EF4-FFF2-40B4-BE49-F238E27FC236}">
                <a16:creationId xmlns:a16="http://schemas.microsoft.com/office/drawing/2014/main" id="{9731006C-C652-4084-BD04-D364F2B875E1}"/>
              </a:ext>
            </a:extLst>
          </p:cNvPr>
          <p:cNvSpPr>
            <a:spLocks noGrp="1"/>
          </p:cNvSpPr>
          <p:nvPr>
            <p:ph sz="quarter" idx="32"/>
          </p:nvPr>
        </p:nvSpPr>
        <p:spPr>
          <a:xfrm>
            <a:off x="13248000" y="4131301"/>
            <a:ext cx="7696800" cy="4680000"/>
          </a:xfrm>
        </p:spPr>
        <p:txBody>
          <a:bodyPr/>
          <a:lstStyle/>
          <a:p>
            <a:pPr algn="just"/>
            <a:r>
              <a:rPr lang="de-DE" sz="2600" b="1" dirty="0"/>
              <a:t>Zentrale Fragestellungen</a:t>
            </a:r>
          </a:p>
          <a:p>
            <a:pPr algn="just"/>
            <a:r>
              <a:rPr lang="de-DE" dirty="0"/>
              <a:t>(1)</a:t>
            </a:r>
            <a:r>
              <a:rPr lang="de-DE" i="1" dirty="0"/>
              <a:t> Lernprozesse</a:t>
            </a:r>
            <a:r>
              <a:rPr lang="de-DE" dirty="0"/>
              <a:t>: Wie verlaufen fachbezogene, reflexive Lernprozesse im Rahmen der digitalen Lernplattform?</a:t>
            </a:r>
          </a:p>
          <a:p>
            <a:pPr algn="just"/>
            <a:r>
              <a:rPr lang="de-DE" dirty="0"/>
              <a:t>(2)</a:t>
            </a:r>
            <a:r>
              <a:rPr lang="de-DE" i="1" dirty="0"/>
              <a:t> Lernplattform</a:t>
            </a:r>
            <a:r>
              <a:rPr lang="de-DE" dirty="0"/>
              <a:t>:  Wie sollte eine videobasierte, inklusive und digitale Lernumgebung gestaltet sein, damit sie fach-bezogene und reflexive Lernprozesse anregt?</a:t>
            </a:r>
          </a:p>
          <a:p>
            <a:pPr lvl="0" algn="just"/>
            <a:r>
              <a:rPr lang="de-DE" dirty="0"/>
              <a:t>(3)</a:t>
            </a:r>
            <a:r>
              <a:rPr lang="de-DE" i="1" dirty="0"/>
              <a:t> Theorie</a:t>
            </a:r>
            <a:r>
              <a:rPr lang="de-DE" dirty="0"/>
              <a:t>: Welche fachbezogenen aber auch fachüber-greifenden Erkenntnisse bzgl. der Strukturierung des Lerngegenstands lassen sich aus den Befunden zu (1) und (2) ableiten?</a:t>
            </a:r>
          </a:p>
        </p:txBody>
      </p:sp>
      <p:sp>
        <p:nvSpPr>
          <p:cNvPr id="29" name="Überschrift 2">
            <a:extLst>
              <a:ext uri="{FF2B5EF4-FFF2-40B4-BE49-F238E27FC236}">
                <a16:creationId xmlns:a16="http://schemas.microsoft.com/office/drawing/2014/main" id="{882AD1F9-ABFA-4088-881B-C6285803119F}"/>
              </a:ext>
            </a:extLst>
          </p:cNvPr>
          <p:cNvSpPr>
            <a:spLocks noGrp="1"/>
          </p:cNvSpPr>
          <p:nvPr>
            <p:ph sz="quarter" idx="18"/>
          </p:nvPr>
        </p:nvSpPr>
        <p:spPr/>
        <p:txBody>
          <a:bodyPr/>
          <a:lstStyle/>
          <a:p>
            <a:pPr algn="ctr"/>
            <a:r>
              <a:rPr lang="de-DE" b="1" dirty="0"/>
              <a:t>Design</a:t>
            </a:r>
          </a:p>
        </p:txBody>
      </p:sp>
      <p:pic>
        <p:nvPicPr>
          <p:cNvPr id="26" name="Inhaltsplatzhalter 60" descr="Ein Dreieck, das von zwei Kreisen umgeben ist, bildet den Mittelpunkt. Innerhalb des Dreiecks ist ein weiteres Dreieck abgebildet. Am äußeren der beiden Kreise steht: Digitale Lernplattform in der Lehrer*innenbildung. In den Ecken des Dreiecks stehen die Begriffe: barrierefrei, videobasiert, personalisiert. Am inneren Kreis steht: inhaltliche Aufgabenformate in jedem Fach. Innerhalb des Dreiecks stehen die Begriffe: Diskursivität, Lehr-Lern-Vielfalt und Reflexionsförderung. Innerhalb des inneren Dreiecks sind die beteiligten Teams und Teilprojekte aufgelistet: Deutsch, Informatik, Mathematik, Musik, Rehabilitationswissenschaften, Bereich Behinderung und Studium. " title="Überblick über das Projekt DEGREE 4.0">
            <a:extLst>
              <a:ext uri="{FF2B5EF4-FFF2-40B4-BE49-F238E27FC236}">
                <a16:creationId xmlns:a16="http://schemas.microsoft.com/office/drawing/2014/main" id="{95C888D7-FA94-F741-B0B4-32581559C86F}"/>
              </a:ext>
            </a:extLst>
          </p:cNvPr>
          <p:cNvPicPr>
            <a:picLocks noGrp="1" noChangeAspect="1"/>
          </p:cNvPicPr>
          <p:nvPr>
            <p:ph sz="quarter" idx="12"/>
          </p:nvPr>
        </p:nvPicPr>
        <p:blipFill rotWithShape="1">
          <a:blip r:embed="rId3"/>
          <a:srcRect l="1429" r="3793"/>
          <a:stretch/>
        </p:blipFill>
        <p:spPr>
          <a:xfrm>
            <a:off x="576852" y="10222662"/>
            <a:ext cx="8739906" cy="8685927"/>
          </a:xfrm>
          <a:prstGeom prst="rect">
            <a:avLst/>
          </a:prstGeom>
        </p:spPr>
      </p:pic>
      <p:sp>
        <p:nvSpPr>
          <p:cNvPr id="24" name="Inhaltsfeld 4">
            <a:extLst>
              <a:ext uri="{FF2B5EF4-FFF2-40B4-BE49-F238E27FC236}">
                <a16:creationId xmlns:a16="http://schemas.microsoft.com/office/drawing/2014/main" id="{9F790258-E573-4121-ADE2-B6976F2F2C46}"/>
              </a:ext>
            </a:extLst>
          </p:cNvPr>
          <p:cNvSpPr>
            <a:spLocks noGrp="1"/>
          </p:cNvSpPr>
          <p:nvPr>
            <p:ph sz="quarter" idx="13"/>
          </p:nvPr>
        </p:nvSpPr>
        <p:spPr>
          <a:xfrm>
            <a:off x="9441201" y="9946800"/>
            <a:ext cx="11520799" cy="3374732"/>
          </a:xfrm>
        </p:spPr>
        <p:txBody>
          <a:bodyPr/>
          <a:lstStyle/>
          <a:p>
            <a:r>
              <a:rPr lang="de-DE" sz="2600" b="1" dirty="0"/>
              <a:t>Zentrale Elemente der Lernplattform</a:t>
            </a:r>
          </a:p>
          <a:p>
            <a:pPr marL="457200" indent="-457200">
              <a:buFont typeface="Arial" charset="0"/>
              <a:buChar char="•"/>
            </a:pPr>
            <a:r>
              <a:rPr lang="de-DE" sz="2600" dirty="0"/>
              <a:t>Barrierefreie Videos </a:t>
            </a:r>
          </a:p>
          <a:p>
            <a:pPr marL="457200" indent="-457200">
              <a:buFont typeface="Arial" charset="0"/>
              <a:buChar char="•"/>
            </a:pPr>
            <a:r>
              <a:rPr lang="de-DE" sz="2600" dirty="0"/>
              <a:t>Videobasierte und miteinander verknüpfbare Aufgabenformate für reflexive Lernprozesse</a:t>
            </a:r>
          </a:p>
          <a:p>
            <a:pPr marL="457200" indent="-457200">
              <a:buFont typeface="Arial" charset="0"/>
              <a:buChar char="•"/>
            </a:pPr>
            <a:r>
              <a:rPr lang="de-DE" sz="2600" dirty="0"/>
              <a:t>Barrierefreie Aufgabenbearbeitung (u. a. durch Maus- und Tastaturnutzung)</a:t>
            </a:r>
          </a:p>
          <a:p>
            <a:pPr marL="457200" indent="-457200">
              <a:buFont typeface="Arial" charset="0"/>
              <a:buChar char="•"/>
            </a:pPr>
            <a:r>
              <a:rPr lang="de-DE" sz="2600" dirty="0"/>
              <a:t>Kollaborative Aufgabenbearbeitung </a:t>
            </a:r>
          </a:p>
          <a:p>
            <a:pPr marL="457200" indent="-457200">
              <a:buFont typeface="Arial" charset="0"/>
              <a:buChar char="•"/>
            </a:pPr>
            <a:r>
              <a:rPr lang="de-DE" sz="2600" dirty="0"/>
              <a:t>Vergleich von Ergebnissen mit anderen Nutzer*innen und Arbeitsgruppen</a:t>
            </a:r>
          </a:p>
        </p:txBody>
      </p:sp>
      <p:sp>
        <p:nvSpPr>
          <p:cNvPr id="2" name="Inhaltsplatzhalter 5">
            <a:extLst>
              <a:ext uri="{FF2B5EF4-FFF2-40B4-BE49-F238E27FC236}">
                <a16:creationId xmlns:a16="http://schemas.microsoft.com/office/drawing/2014/main" id="{5C95B4E8-3845-4777-8504-80B9CCA224ED}"/>
              </a:ext>
            </a:extLst>
          </p:cNvPr>
          <p:cNvSpPr>
            <a:spLocks noGrp="1"/>
          </p:cNvSpPr>
          <p:nvPr>
            <p:ph sz="quarter" idx="31"/>
          </p:nvPr>
        </p:nvSpPr>
        <p:spPr>
          <a:xfrm>
            <a:off x="9441201" y="13356158"/>
            <a:ext cx="11520799" cy="6245843"/>
          </a:xfrm>
        </p:spPr>
        <p:txBody>
          <a:bodyPr/>
          <a:lstStyle/>
          <a:p>
            <a:r>
              <a:rPr lang="de-DE" sz="2600" b="1" dirty="0"/>
              <a:t>Zwischenergebnisse</a:t>
            </a:r>
          </a:p>
          <a:p>
            <a:pPr marL="514350" indent="-514350">
              <a:buFont typeface="+mj-lt"/>
              <a:buAutoNum type="arabicParenBoth"/>
            </a:pPr>
            <a:r>
              <a:rPr lang="de-DE" sz="2600" dirty="0"/>
              <a:t>Fachbezogene reflexive Lernprozesse: </a:t>
            </a:r>
            <a:endParaRPr lang="de-DE" sz="2600" b="1" dirty="0"/>
          </a:p>
          <a:p>
            <a:pPr marL="909638" lvl="1" indent="-360363">
              <a:buFont typeface="Arial" panose="020B0604020202020204" pitchFamily="34" charset="0"/>
              <a:buChar char="•"/>
            </a:pPr>
            <a:r>
              <a:rPr lang="de-DE" sz="2600" dirty="0"/>
              <a:t>Diskursive Verknüpfungen von videobasierten und fachgebundenen Analysen</a:t>
            </a:r>
          </a:p>
          <a:p>
            <a:pPr marL="909638" lvl="1" indent="-360363">
              <a:buFont typeface="Arial" panose="020B0604020202020204" pitchFamily="34" charset="0"/>
              <a:buChar char="•"/>
            </a:pPr>
            <a:r>
              <a:rPr lang="de-DE" sz="2600" dirty="0"/>
              <a:t>Wechsel von Perspektiven zwischen Lehrer*innenhandeln und Schüler*innendenken</a:t>
            </a:r>
          </a:p>
          <a:p>
            <a:pPr marL="508000" indent="-487363">
              <a:buFont typeface="+mj-lt"/>
              <a:buAutoNum type="arabicParenBoth"/>
            </a:pPr>
            <a:r>
              <a:rPr lang="de-DE" sz="2600" dirty="0"/>
              <a:t>Lernplattform: </a:t>
            </a:r>
          </a:p>
          <a:p>
            <a:pPr marL="909638" lvl="1" indent="-360363">
              <a:buFont typeface="Arial" panose="020B0604020202020204" pitchFamily="34" charset="0"/>
              <a:buChar char="•"/>
            </a:pPr>
            <a:r>
              <a:rPr lang="de-DE" sz="2600" dirty="0"/>
              <a:t>Einbezug theoretischer und fachlicher Perspektiven auf videobasierte Lehr-Lernsituationen</a:t>
            </a:r>
          </a:p>
          <a:p>
            <a:pPr marL="909638" lvl="1" indent="-360363">
              <a:buFont typeface="Arial" panose="020B0604020202020204" pitchFamily="34" charset="0"/>
              <a:buChar char="•"/>
            </a:pPr>
            <a:r>
              <a:rPr lang="de-DE" sz="2600" dirty="0"/>
              <a:t>Reflexion fachdidaktischer (Prä-)Konzepte</a:t>
            </a:r>
          </a:p>
          <a:p>
            <a:pPr marL="909638" lvl="1" indent="-360363">
              <a:buFont typeface="Arial" panose="020B0604020202020204" pitchFamily="34" charset="0"/>
              <a:buChar char="•"/>
            </a:pPr>
            <a:r>
              <a:rPr lang="de-DE" sz="2600" dirty="0"/>
              <a:t>Realisierung von Barrierefreiheit zugleich auf technischer Ebene (vgl. </a:t>
            </a:r>
            <a:r>
              <a:rPr lang="de-DE" sz="2600"/>
              <a:t>WCAG 2.1</a:t>
            </a:r>
            <a:r>
              <a:rPr lang="de-DE" sz="2600" dirty="0"/>
              <a:t>) </a:t>
            </a:r>
            <a:r>
              <a:rPr lang="de-DE" sz="2600" i="1" dirty="0"/>
              <a:t>und</a:t>
            </a:r>
            <a:r>
              <a:rPr lang="de-DE" sz="2600" dirty="0"/>
              <a:t> fachdidaktischer Ebene</a:t>
            </a:r>
          </a:p>
          <a:p>
            <a:endParaRPr lang="de-DE" sz="2600" dirty="0"/>
          </a:p>
        </p:txBody>
      </p:sp>
      <p:sp>
        <p:nvSpPr>
          <p:cNvPr id="30" name="Überschrift 3">
            <a:extLst>
              <a:ext uri="{FF2B5EF4-FFF2-40B4-BE49-F238E27FC236}">
                <a16:creationId xmlns:a16="http://schemas.microsoft.com/office/drawing/2014/main" id="{AB37A4C6-CFF7-4E20-8872-4F23D9D2D9B2}"/>
              </a:ext>
            </a:extLst>
          </p:cNvPr>
          <p:cNvSpPr>
            <a:spLocks noGrp="1"/>
          </p:cNvSpPr>
          <p:nvPr>
            <p:ph sz="quarter" idx="19"/>
          </p:nvPr>
        </p:nvSpPr>
        <p:spPr>
          <a:xfrm>
            <a:off x="442800" y="19658235"/>
            <a:ext cx="20520000" cy="1000800"/>
          </a:xfrm>
        </p:spPr>
        <p:txBody>
          <a:bodyPr/>
          <a:lstStyle/>
          <a:p>
            <a:pPr algn="ctr"/>
            <a:r>
              <a:rPr lang="de-DE" b="1" dirty="0"/>
              <a:t>Aufgabenformate</a:t>
            </a:r>
          </a:p>
        </p:txBody>
      </p:sp>
      <p:pic>
        <p:nvPicPr>
          <p:cNvPr id="13" name="Inhaltsplatzhalter 12" descr="Ein Screenshot des Videoschnittprogramms mit drei Fenstern: Das Aufgabenformat Annotation, mit Freitexten von bis zu 200 Zeichen, ist abgebildet. Links oben ist das Videofenster, rechts oben das Fenster für Annotationen und unten die Zeitleiste. Im Fenster rechts oben werden neue Annotationen eingegeben und erscheinen dann in einer darunter abgebildeten Liste mit dazugehörigen Zeitangaben. Beispielannotation: „Bild wird mit einem Beamer an die Wand projiziert. Veranschaulichung des Themas“. Die erstellten Annotationen erscheinen automatisch in der Zeitleiste angezeigt." title="Screenshot Aufgabenformat Annotation">
            <a:extLst>
              <a:ext uri="{FF2B5EF4-FFF2-40B4-BE49-F238E27FC236}">
                <a16:creationId xmlns:a16="http://schemas.microsoft.com/office/drawing/2014/main" id="{D5D61797-A152-5641-BB9E-B431BC959DB1}"/>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2000" y="20858022"/>
            <a:ext cx="6912001" cy="3888000"/>
          </a:xfrm>
          <a:noFill/>
          <a:ln>
            <a:solidFill>
              <a:schemeClr val="tx1"/>
            </a:solidFill>
          </a:ln>
        </p:spPr>
      </p:pic>
      <p:sp>
        <p:nvSpPr>
          <p:cNvPr id="112" name="Inhaltsfeld 7">
            <a:extLst>
              <a:ext uri="{FF2B5EF4-FFF2-40B4-BE49-F238E27FC236}">
                <a16:creationId xmlns:a16="http://schemas.microsoft.com/office/drawing/2014/main" id="{11EF58EE-66DC-46A9-AB72-E4207AB3A937}"/>
              </a:ext>
            </a:extLst>
          </p:cNvPr>
          <p:cNvSpPr>
            <a:spLocks noGrp="1"/>
          </p:cNvSpPr>
          <p:nvPr>
            <p:ph sz="quarter" idx="23"/>
          </p:nvPr>
        </p:nvSpPr>
        <p:spPr>
          <a:xfrm>
            <a:off x="324248" y="24747791"/>
            <a:ext cx="6716818" cy="2543292"/>
          </a:xfrm>
        </p:spPr>
        <p:txBody>
          <a:bodyPr/>
          <a:lstStyle/>
          <a:p>
            <a:r>
              <a:rPr lang="de-DE" dirty="0"/>
              <a:t>Aufgabenformat Annotation</a:t>
            </a:r>
          </a:p>
          <a:p>
            <a:pPr marL="457200" indent="-457200">
              <a:buFont typeface="Arial" panose="020B0604020202020204" pitchFamily="34" charset="0"/>
              <a:buChar char="•"/>
            </a:pPr>
            <a:r>
              <a:rPr lang="de-DE" sz="2800" dirty="0"/>
              <a:t>Annotationen von Sequenzen mit Freitexten bis zu 200 Zeichen</a:t>
            </a:r>
            <a:endParaRPr lang="de-DE" dirty="0"/>
          </a:p>
        </p:txBody>
      </p:sp>
      <p:pic>
        <p:nvPicPr>
          <p:cNvPr id="15" name="Inhaltsplatzhalter 14" descr="Ein Screenshot des Videoschnittprogramms mit drei Fenstern: Das Aufgabenformat Codierung von Videosequenzen anhand festgelegter oder selbst erstellter Codesysteme, ist abgebildet. Links oben ein Videofenster, rechts oben die Videocodierung und unten die Zeitleiste. Im Fenster rechts oben werden neue Codierungen eingegeben und erscheinen dann in einer darunter abgebildeten Liste mit dazugehörigen Zeitangaben und Farbeinteilungen. Beispielcodierungen: grün: Darstellungswechsel. Gelb: flexible Darstellung von Anzahlen. Rot: Zählprinzipien. Die erstellen Codierungen werden automatisch farblich hinterlegt in der Zeitleiste angezeigt. " title="Screenshot Aufgabenformat Codierung">
            <a:extLst>
              <a:ext uri="{FF2B5EF4-FFF2-40B4-BE49-F238E27FC236}">
                <a16:creationId xmlns:a16="http://schemas.microsoft.com/office/drawing/2014/main" id="{A0DD0591-2E0C-A940-B736-4A33CC398B1F}"/>
              </a:ext>
            </a:extLst>
          </p:cNvPr>
          <p:cNvPicPr>
            <a:picLocks noGrp="1" noChangeAspect="1"/>
          </p:cNvPicPr>
          <p:nvPr>
            <p:ph sz="quarter" idx="24"/>
          </p:nvPr>
        </p:nvPicPr>
        <p:blipFill>
          <a:blip r:embed="rId5">
            <a:extLst>
              <a:ext uri="{28A0092B-C50C-407E-A947-70E740481C1C}">
                <a14:useLocalDpi xmlns:a14="http://schemas.microsoft.com/office/drawing/2010/main" val="0"/>
              </a:ext>
            </a:extLst>
          </a:blip>
          <a:stretch>
            <a:fillRect/>
          </a:stretch>
        </p:blipFill>
        <p:spPr>
          <a:xfrm>
            <a:off x="7619704" y="20858022"/>
            <a:ext cx="6603304" cy="3888000"/>
          </a:xfrm>
          <a:noFill/>
          <a:ln>
            <a:solidFill>
              <a:schemeClr val="tx1"/>
            </a:solidFill>
          </a:ln>
        </p:spPr>
      </p:pic>
      <p:sp>
        <p:nvSpPr>
          <p:cNvPr id="132" name="Inhaltsfeld 9" descr="Ein Screenshot des Videoschnittprogramms mit drei Fenstern: Das Aufgabenformat Codierung von Videosequenzen anhand festgelegter oder selbst erstellter Codesysteme, ist abgebildet. Links oben ein Videofenster, rechts oben die Videocodierung und unten die Zeitleiste. Im Fenster rechts oben werden neue Codierungen eingegeben und erscheinen dann in einer darunter abgebildeten Liste mit dazugehörigen Zeitangaben und Farbeinteilungen. Beispielcodierungen: grün: Darstellungswechsel. Gelb: flexible Darstellung von Anzahlen. Rot: Zählprinzipien. Die erstellen Codierungen werden automatisch farblich hinterlegt in der Zeitleiste angezeigt. " title="Screenshot Aufgabenformat Codierung">
            <a:extLst>
              <a:ext uri="{FF2B5EF4-FFF2-40B4-BE49-F238E27FC236}">
                <a16:creationId xmlns:a16="http://schemas.microsoft.com/office/drawing/2014/main" id="{787DDCCE-7548-413D-BAFF-17358513C61E}"/>
              </a:ext>
            </a:extLst>
          </p:cNvPr>
          <p:cNvSpPr>
            <a:spLocks noGrp="1"/>
          </p:cNvSpPr>
          <p:nvPr>
            <p:ph sz="quarter" idx="25"/>
          </p:nvPr>
        </p:nvSpPr>
        <p:spPr>
          <a:xfrm>
            <a:off x="7612383" y="24747791"/>
            <a:ext cx="6753425" cy="2543292"/>
          </a:xfrm>
        </p:spPr>
        <p:txBody>
          <a:bodyPr/>
          <a:lstStyle/>
          <a:p>
            <a:r>
              <a:rPr lang="de-DE" dirty="0"/>
              <a:t>Aufgabenformat Codierung</a:t>
            </a:r>
          </a:p>
          <a:p>
            <a:pPr marL="457200" indent="-457200">
              <a:buFont typeface="Arial" panose="020B0604020202020204" pitchFamily="34" charset="0"/>
              <a:buChar char="•"/>
            </a:pPr>
            <a:r>
              <a:rPr lang="de-DE" sz="2800" dirty="0"/>
              <a:t>Codierung von Videosequenzen anhand festgelegter oder selbst erstellter Codesysteme</a:t>
            </a:r>
            <a:endParaRPr lang="de-DE" dirty="0"/>
          </a:p>
        </p:txBody>
      </p:sp>
      <p:pic>
        <p:nvPicPr>
          <p:cNvPr id="18" name="Inhaltsplatzhalter 17" descr="Ein Screenshot des Videoschnittprogramms mit drei Fenstern: Das Aufgabenformat Schnitt: Erstellung von neu geschnittenen Unterrichtsvideos auf Grundlage vorheriger Codierungen, ist abgebildet.  Links oben ein Videofenster, rechts oben der Schnitt und unten die Zeitleiste. Im Fenster rechts oben werden neue Schnitte eingegeben und erscheinen dann in einer darunter abgebildeten Liste mit dazugehörigen Zeitangaben. Beispielschnitt: Schnitt 1: Anknüpfen an bereits bekanntes Wissen und motivierender Zuspruch. Die erstellen Schnitte werden automatisch in der Zeitleiste angezeigt. Unter der Zeitleiste ist eine weitere Zeitleiste mit vorher erstellten Codierungen. " title="Screenshot Aufgabenformat Schnitt">
            <a:extLst>
              <a:ext uri="{FF2B5EF4-FFF2-40B4-BE49-F238E27FC236}">
                <a16:creationId xmlns:a16="http://schemas.microsoft.com/office/drawing/2014/main" id="{E3E7C8B2-5FFB-874C-9FBB-73E25163E8DB}"/>
              </a:ext>
            </a:extLst>
          </p:cNvPr>
          <p:cNvPicPr>
            <a:picLocks noGrp="1" noChangeAspect="1"/>
          </p:cNvPicPr>
          <p:nvPr>
            <p:ph sz="quarter" idx="26"/>
          </p:nvPr>
        </p:nvPicPr>
        <p:blipFill>
          <a:blip r:embed="rId6">
            <a:extLst>
              <a:ext uri="{28A0092B-C50C-407E-A947-70E740481C1C}">
                <a14:useLocalDpi xmlns:a14="http://schemas.microsoft.com/office/drawing/2010/main" val="0"/>
              </a:ext>
            </a:extLst>
          </a:blip>
          <a:stretch>
            <a:fillRect/>
          </a:stretch>
        </p:blipFill>
        <p:spPr>
          <a:xfrm>
            <a:off x="14429310" y="20858022"/>
            <a:ext cx="6523148" cy="3888000"/>
          </a:xfrm>
          <a:noFill/>
          <a:ln>
            <a:solidFill>
              <a:schemeClr val="tx1"/>
            </a:solidFill>
          </a:ln>
        </p:spPr>
      </p:pic>
      <p:sp>
        <p:nvSpPr>
          <p:cNvPr id="134" name="Inhaltsfeld 11">
            <a:extLst>
              <a:ext uri="{FF2B5EF4-FFF2-40B4-BE49-F238E27FC236}">
                <a16:creationId xmlns:a16="http://schemas.microsoft.com/office/drawing/2014/main" id="{50F4A6F9-4CE7-48A3-BB5B-DA6A7B9E584A}"/>
              </a:ext>
            </a:extLst>
          </p:cNvPr>
          <p:cNvSpPr>
            <a:spLocks noGrp="1"/>
          </p:cNvSpPr>
          <p:nvPr>
            <p:ph sz="quarter" idx="27"/>
          </p:nvPr>
        </p:nvSpPr>
        <p:spPr>
          <a:xfrm>
            <a:off x="14315929" y="24747791"/>
            <a:ext cx="6607354" cy="2543292"/>
          </a:xfrm>
        </p:spPr>
        <p:txBody>
          <a:bodyPr/>
          <a:lstStyle/>
          <a:p>
            <a:r>
              <a:rPr lang="de-DE" dirty="0"/>
              <a:t>Aufgabenformat Schnitt</a:t>
            </a:r>
          </a:p>
          <a:p>
            <a:pPr marL="457200" indent="-457200">
              <a:buFont typeface="Arial" panose="020B0604020202020204" pitchFamily="34" charset="0"/>
              <a:buChar char="•"/>
            </a:pPr>
            <a:r>
              <a:rPr lang="de-DE" sz="2800" dirty="0"/>
              <a:t>Erstellung von neu geschnittenen Unterrichtsvideos auf Grundlage vorheriger Codierungen</a:t>
            </a:r>
            <a:endParaRPr lang="de-DE" dirty="0"/>
          </a:p>
        </p:txBody>
      </p:sp>
      <p:sp>
        <p:nvSpPr>
          <p:cNvPr id="142" name="Ausführende Stelle">
            <a:extLst>
              <a:ext uri="{FF2B5EF4-FFF2-40B4-BE49-F238E27FC236}">
                <a16:creationId xmlns:a16="http://schemas.microsoft.com/office/drawing/2014/main" id="{26268A6F-091F-4561-A6BC-0215807684CF}"/>
              </a:ext>
            </a:extLst>
          </p:cNvPr>
          <p:cNvSpPr>
            <a:spLocks noGrp="1"/>
          </p:cNvSpPr>
          <p:nvPr>
            <p:ph sz="quarter" idx="16"/>
          </p:nvPr>
        </p:nvSpPr>
        <p:spPr>
          <a:xfrm>
            <a:off x="576852" y="26890051"/>
            <a:ext cx="3266625" cy="1000800"/>
          </a:xfrm>
        </p:spPr>
        <p:txBody>
          <a:bodyPr/>
          <a:lstStyle/>
          <a:p>
            <a:r>
              <a:rPr lang="de-DE" b="1" dirty="0"/>
              <a:t>Ausführende Stelle</a:t>
            </a:r>
          </a:p>
          <a:p>
            <a:r>
              <a:rPr lang="de-DE" dirty="0"/>
              <a:t>Technische Universität Dortmund</a:t>
            </a:r>
          </a:p>
          <a:p>
            <a:r>
              <a:rPr lang="de-DE" dirty="0"/>
              <a:t>Fakultät für Mathematik</a:t>
            </a:r>
          </a:p>
          <a:p>
            <a:r>
              <a:rPr lang="de-DE" dirty="0"/>
              <a:t>Lehrstuhl IEEM</a:t>
            </a:r>
          </a:p>
          <a:p>
            <a:pPr>
              <a:spcBef>
                <a:spcPts val="0"/>
              </a:spcBef>
            </a:pPr>
            <a:r>
              <a:rPr lang="de-DE" dirty="0"/>
              <a:t>Vogelpothsweg 87</a:t>
            </a:r>
          </a:p>
          <a:p>
            <a:r>
              <a:rPr lang="de-DE" dirty="0"/>
              <a:t>44227 Dortmund</a:t>
            </a:r>
          </a:p>
          <a:p>
            <a:endParaRPr lang="de-DE" dirty="0"/>
          </a:p>
        </p:txBody>
      </p:sp>
      <p:pic>
        <p:nvPicPr>
          <p:cNvPr id="149" name="Logo" descr="Logo DEGREE 4.0" title="Projektlogo">
            <a:extLst>
              <a:ext uri="{FF2B5EF4-FFF2-40B4-BE49-F238E27FC236}">
                <a16:creationId xmlns:a16="http://schemas.microsoft.com/office/drawing/2014/main" id="{03C75BD3-80AB-40C3-AA86-1916BF40881C}"/>
              </a:ext>
            </a:extLst>
          </p:cNvPr>
          <p:cNvPicPr>
            <a:picLocks noGrp="1" noChangeAspect="1"/>
          </p:cNvPicPr>
          <p:nvPr>
            <p:ph sz="quarter" idx="28"/>
          </p:nvPr>
        </p:nvPicPr>
        <p:blipFill>
          <a:blip r:embed="rId7">
            <a:extLst>
              <a:ext uri="{28A0092B-C50C-407E-A947-70E740481C1C}">
                <a14:useLocalDpi xmlns:a14="http://schemas.microsoft.com/office/drawing/2010/main" val="0"/>
              </a:ext>
            </a:extLst>
          </a:blip>
          <a:stretch>
            <a:fillRect/>
          </a:stretch>
        </p:blipFill>
        <p:spPr>
          <a:xfrm>
            <a:off x="576852" y="28328160"/>
            <a:ext cx="2681507" cy="595882"/>
          </a:xfrm>
          <a:prstGeom prst="rect">
            <a:avLst/>
          </a:prstGeom>
        </p:spPr>
      </p:pic>
      <p:sp>
        <p:nvSpPr>
          <p:cNvPr id="147" name="Titel und Internetadresse">
            <a:extLst>
              <a:ext uri="{FF2B5EF4-FFF2-40B4-BE49-F238E27FC236}">
                <a16:creationId xmlns:a16="http://schemas.microsoft.com/office/drawing/2014/main" id="{E558B00E-CC61-4CFD-AF7A-0DC12E058429}"/>
              </a:ext>
            </a:extLst>
          </p:cNvPr>
          <p:cNvSpPr>
            <a:spLocks noGrp="1"/>
          </p:cNvSpPr>
          <p:nvPr>
            <p:ph sz="quarter" idx="29"/>
          </p:nvPr>
        </p:nvSpPr>
        <p:spPr>
          <a:xfrm>
            <a:off x="576852" y="28968989"/>
            <a:ext cx="4067876" cy="1000800"/>
          </a:xfrm>
        </p:spPr>
        <p:txBody>
          <a:bodyPr/>
          <a:lstStyle/>
          <a:p>
            <a:pPr>
              <a:spcBef>
                <a:spcPts val="0"/>
              </a:spcBef>
            </a:pPr>
            <a:r>
              <a:rPr lang="de-DE" dirty="0">
                <a:solidFill>
                  <a:prstClr val="black"/>
                </a:solidFill>
              </a:rPr>
              <a:t>Digitale reflexive Lehrer*innenbildung 4.0: </a:t>
            </a:r>
          </a:p>
          <a:p>
            <a:pPr>
              <a:spcBef>
                <a:spcPts val="0"/>
              </a:spcBef>
            </a:pPr>
            <a:r>
              <a:rPr lang="de-DE" dirty="0">
                <a:solidFill>
                  <a:prstClr val="black"/>
                </a:solidFill>
              </a:rPr>
              <a:t>videobasiert, barrierefrei, personalisiert</a:t>
            </a:r>
            <a:endParaRPr lang="de-DE" b="1" dirty="0">
              <a:solidFill>
                <a:prstClr val="black"/>
              </a:solidFill>
            </a:endParaRPr>
          </a:p>
          <a:p>
            <a:pPr>
              <a:spcBef>
                <a:spcPts val="0"/>
              </a:spcBef>
            </a:pPr>
            <a:r>
              <a:rPr lang="de-DE" dirty="0">
                <a:solidFill>
                  <a:prstClr val="black"/>
                </a:solidFill>
              </a:rPr>
              <a:t>Internetadresse des Projekts: </a:t>
            </a:r>
            <a:r>
              <a:rPr lang="de-DE" b="1" dirty="0">
                <a:solidFill>
                  <a:prstClr val="black"/>
                </a:solidFill>
                <a:hlinkClick r:id="rId8"/>
              </a:rPr>
              <a:t>http://degree.tu-dortmund.de</a:t>
            </a:r>
            <a:endParaRPr lang="de-DE" b="1" dirty="0">
              <a:solidFill>
                <a:prstClr val="black"/>
              </a:solidFill>
            </a:endParaRPr>
          </a:p>
          <a:p>
            <a:pPr>
              <a:spcBef>
                <a:spcPts val="0"/>
              </a:spcBef>
            </a:pPr>
            <a:endParaRPr lang="de-DE" dirty="0"/>
          </a:p>
        </p:txBody>
      </p:sp>
      <p:sp>
        <p:nvSpPr>
          <p:cNvPr id="143" name="Projektleitung">
            <a:extLst>
              <a:ext uri="{FF2B5EF4-FFF2-40B4-BE49-F238E27FC236}">
                <a16:creationId xmlns:a16="http://schemas.microsoft.com/office/drawing/2014/main" id="{B193EB5C-1CBA-41D0-AEAC-11C543DF99C1}"/>
              </a:ext>
            </a:extLst>
          </p:cNvPr>
          <p:cNvSpPr>
            <a:spLocks noGrp="1"/>
          </p:cNvSpPr>
          <p:nvPr>
            <p:ph sz="quarter" idx="20"/>
          </p:nvPr>
        </p:nvSpPr>
        <p:spPr>
          <a:xfrm>
            <a:off x="4007300" y="26822247"/>
            <a:ext cx="3266625" cy="2889018"/>
          </a:xfrm>
        </p:spPr>
        <p:txBody>
          <a:bodyPr/>
          <a:lstStyle/>
          <a:p>
            <a:pPr lvl="0"/>
            <a:r>
              <a:rPr lang="de-DE" b="1" dirty="0">
                <a:solidFill>
                  <a:prstClr val="black"/>
                </a:solidFill>
              </a:rPr>
              <a:t>Projektleitung </a:t>
            </a:r>
            <a:br>
              <a:rPr lang="de-DE" dirty="0">
                <a:solidFill>
                  <a:prstClr val="black"/>
                </a:solidFill>
              </a:rPr>
            </a:br>
            <a:r>
              <a:rPr lang="de-DE" dirty="0">
                <a:solidFill>
                  <a:prstClr val="black"/>
                </a:solidFill>
              </a:rPr>
              <a:t>Prof. Dr. Stephan Hußmann</a:t>
            </a:r>
          </a:p>
          <a:p>
            <a:pPr lvl="0"/>
            <a:r>
              <a:rPr lang="de-DE" dirty="0">
                <a:solidFill>
                  <a:prstClr val="black"/>
                </a:solidFill>
              </a:rPr>
              <a:t>Telefon: +49 231 755-3446</a:t>
            </a:r>
          </a:p>
          <a:p>
            <a:pPr lvl="0"/>
            <a:r>
              <a:rPr lang="de-DE" dirty="0">
                <a:solidFill>
                  <a:prstClr val="black"/>
                </a:solidFill>
              </a:rPr>
              <a:t>               +49 231 755-3745 (Sekretariat)	</a:t>
            </a:r>
          </a:p>
          <a:p>
            <a:pPr lvl="0"/>
            <a:r>
              <a:rPr lang="de-DE" dirty="0">
                <a:solidFill>
                  <a:prstClr val="black"/>
                </a:solidFill>
              </a:rPr>
              <a:t>E-Mail: stephan.hussmann@math.tu-dortmund.de </a:t>
            </a:r>
          </a:p>
          <a:p>
            <a:endParaRPr lang="de-DE" dirty="0"/>
          </a:p>
        </p:txBody>
      </p:sp>
      <p:sp>
        <p:nvSpPr>
          <p:cNvPr id="144" name="Leitungsteam">
            <a:extLst>
              <a:ext uri="{FF2B5EF4-FFF2-40B4-BE49-F238E27FC236}">
                <a16:creationId xmlns:a16="http://schemas.microsoft.com/office/drawing/2014/main" id="{E5CDCAC0-5FCF-4465-AC97-F47FA7C67222}"/>
              </a:ext>
            </a:extLst>
          </p:cNvPr>
          <p:cNvSpPr>
            <a:spLocks noGrp="1"/>
          </p:cNvSpPr>
          <p:nvPr>
            <p:ph sz="quarter" idx="21"/>
          </p:nvPr>
        </p:nvSpPr>
        <p:spPr>
          <a:xfrm>
            <a:off x="7453040" y="26822247"/>
            <a:ext cx="2146723" cy="2543292"/>
          </a:xfrm>
        </p:spPr>
        <p:txBody>
          <a:bodyPr/>
          <a:lstStyle/>
          <a:p>
            <a:pPr lvl="0"/>
            <a:r>
              <a:rPr lang="de-DE" b="1" dirty="0">
                <a:solidFill>
                  <a:prstClr val="black"/>
                </a:solidFill>
              </a:rPr>
              <a:t>Leitungsteam</a:t>
            </a:r>
          </a:p>
          <a:p>
            <a:pPr lvl="0"/>
            <a:r>
              <a:rPr lang="de-DE" dirty="0">
                <a:solidFill>
                  <a:prstClr val="black"/>
                </a:solidFill>
              </a:rPr>
              <a:t>Prof. Dr. Stephan Hußmann</a:t>
            </a:r>
          </a:p>
          <a:p>
            <a:r>
              <a:rPr lang="de-DE" dirty="0">
                <a:solidFill>
                  <a:prstClr val="black"/>
                </a:solidFill>
              </a:rPr>
              <a:t>Dr. Carsten Bender</a:t>
            </a:r>
          </a:p>
          <a:p>
            <a:pPr lvl="0"/>
            <a:r>
              <a:rPr lang="de-DE" dirty="0">
                <a:solidFill>
                  <a:prstClr val="black"/>
                </a:solidFill>
              </a:rPr>
              <a:t>Prof. Dr. Christian Bühler</a:t>
            </a:r>
          </a:p>
          <a:p>
            <a:pPr lvl="0"/>
            <a:r>
              <a:rPr lang="de-DE" dirty="0">
                <a:solidFill>
                  <a:prstClr val="black"/>
                </a:solidFill>
              </a:rPr>
              <a:t>Prof. Dr. Johannes Fischer</a:t>
            </a:r>
          </a:p>
          <a:p>
            <a:pPr lvl="0"/>
            <a:r>
              <a:rPr lang="de-DE" dirty="0">
                <a:solidFill>
                  <a:prstClr val="black"/>
                </a:solidFill>
              </a:rPr>
              <a:t>Prof. Dr. Ulrike Kranefeld</a:t>
            </a:r>
          </a:p>
          <a:p>
            <a:pPr lvl="0"/>
            <a:r>
              <a:rPr lang="de-DE" dirty="0">
                <a:solidFill>
                  <a:prstClr val="black"/>
                </a:solidFill>
              </a:rPr>
              <a:t>Prof. Dr. Gudrun Marci-Böhnke</a:t>
            </a:r>
          </a:p>
          <a:p>
            <a:pPr lvl="0"/>
            <a:r>
              <a:rPr lang="de-DE" dirty="0">
                <a:solidFill>
                  <a:prstClr val="black"/>
                </a:solidFill>
              </a:rPr>
              <a:t>Prof. Dr. Marcus Nührenbörger</a:t>
            </a:r>
          </a:p>
          <a:p>
            <a:pPr lvl="0"/>
            <a:endParaRPr lang="de-DE" dirty="0">
              <a:solidFill>
                <a:prstClr val="black"/>
              </a:solidFill>
            </a:endParaRPr>
          </a:p>
          <a:p>
            <a:endParaRPr lang="de-DE" dirty="0"/>
          </a:p>
        </p:txBody>
      </p:sp>
      <p:sp>
        <p:nvSpPr>
          <p:cNvPr id="148" name="Mitarbeiter*innen">
            <a:extLst>
              <a:ext uri="{FF2B5EF4-FFF2-40B4-BE49-F238E27FC236}">
                <a16:creationId xmlns:a16="http://schemas.microsoft.com/office/drawing/2014/main" id="{80759117-2014-4D63-858F-A84947EED9A9}"/>
              </a:ext>
            </a:extLst>
          </p:cNvPr>
          <p:cNvSpPr>
            <a:spLocks noGrp="1"/>
          </p:cNvSpPr>
          <p:nvPr>
            <p:ph sz="quarter" idx="30"/>
          </p:nvPr>
        </p:nvSpPr>
        <p:spPr>
          <a:xfrm>
            <a:off x="10116562" y="26822247"/>
            <a:ext cx="2146723" cy="2543292"/>
          </a:xfrm>
        </p:spPr>
        <p:txBody>
          <a:bodyPr/>
          <a:lstStyle/>
          <a:p>
            <a:pPr lvl="0"/>
            <a:r>
              <a:rPr lang="de-DE" b="1" dirty="0">
                <a:solidFill>
                  <a:prstClr val="black"/>
                </a:solidFill>
              </a:rPr>
              <a:t>Mitarbeiter*innen</a:t>
            </a:r>
          </a:p>
          <a:p>
            <a:pPr lvl="0"/>
            <a:r>
              <a:rPr lang="de-DE" dirty="0">
                <a:solidFill>
                  <a:prstClr val="black"/>
                </a:solidFill>
              </a:rPr>
              <a:t>Malte Delere</a:t>
            </a:r>
          </a:p>
          <a:p>
            <a:r>
              <a:rPr lang="de-DE" dirty="0">
                <a:solidFill>
                  <a:prstClr val="black"/>
                </a:solidFill>
              </a:rPr>
              <a:t>Maximilian Gerick</a:t>
            </a:r>
          </a:p>
          <a:p>
            <a:pPr lvl="0"/>
            <a:r>
              <a:rPr lang="de-DE" dirty="0">
                <a:solidFill>
                  <a:prstClr val="black"/>
                </a:solidFill>
              </a:rPr>
              <a:t>Johanna Langner</a:t>
            </a:r>
          </a:p>
          <a:p>
            <a:pPr lvl="0"/>
            <a:r>
              <a:rPr lang="de-DE" dirty="0">
                <a:solidFill>
                  <a:prstClr val="black"/>
                </a:solidFill>
              </a:rPr>
              <a:t>Finnja Lüttmann</a:t>
            </a:r>
          </a:p>
          <a:p>
            <a:pPr lvl="0"/>
            <a:r>
              <a:rPr lang="de-DE" dirty="0">
                <a:solidFill>
                  <a:prstClr val="black"/>
                </a:solidFill>
              </a:rPr>
              <a:t>Cornelius Otto</a:t>
            </a:r>
          </a:p>
          <a:p>
            <a:pPr lvl="0"/>
            <a:r>
              <a:rPr lang="de-DE" dirty="0">
                <a:solidFill>
                  <a:prstClr val="black"/>
                </a:solidFill>
              </a:rPr>
              <a:t>Susannah Unteregge</a:t>
            </a:r>
          </a:p>
          <a:p>
            <a:pPr lvl="0"/>
            <a:r>
              <a:rPr lang="de-DE" dirty="0">
                <a:solidFill>
                  <a:prstClr val="black"/>
                </a:solidFill>
              </a:rPr>
              <a:t>Martin Weinert</a:t>
            </a:r>
          </a:p>
          <a:p>
            <a:pPr lvl="0"/>
            <a:r>
              <a:rPr lang="de-DE" dirty="0">
                <a:solidFill>
                  <a:prstClr val="black"/>
                </a:solidFill>
              </a:rPr>
              <a:t>Leevke Wilkens</a:t>
            </a:r>
          </a:p>
          <a:p>
            <a:endParaRPr lang="de-DE" dirty="0"/>
          </a:p>
        </p:txBody>
      </p:sp>
      <p:sp>
        <p:nvSpPr>
          <p:cNvPr id="145" name="Literatur">
            <a:extLst>
              <a:ext uri="{FF2B5EF4-FFF2-40B4-BE49-F238E27FC236}">
                <a16:creationId xmlns:a16="http://schemas.microsoft.com/office/drawing/2014/main" id="{8CA347EC-6D90-4DFF-9424-432A634FDDE1}"/>
              </a:ext>
            </a:extLst>
          </p:cNvPr>
          <p:cNvSpPr>
            <a:spLocks noGrp="1"/>
          </p:cNvSpPr>
          <p:nvPr>
            <p:ph sz="quarter" idx="22"/>
          </p:nvPr>
        </p:nvSpPr>
        <p:spPr>
          <a:xfrm>
            <a:off x="12613526" y="26822247"/>
            <a:ext cx="8309757" cy="2543292"/>
          </a:xfrm>
        </p:spPr>
        <p:txBody>
          <a:bodyPr/>
          <a:lstStyle/>
          <a:p>
            <a:r>
              <a:rPr lang="en-US" b="1" dirty="0" err="1"/>
              <a:t>Literatur</a:t>
            </a:r>
            <a:endParaRPr lang="en-US" b="1" dirty="0"/>
          </a:p>
          <a:p>
            <a:pPr marL="171450" indent="-171450">
              <a:buFont typeface="Arial" panose="020B0604020202020204" pitchFamily="34" charset="0"/>
              <a:buChar char="•"/>
            </a:pPr>
            <a:r>
              <a:rPr lang="en-US" dirty="0"/>
              <a:t>Hennissen, Paul/</a:t>
            </a:r>
            <a:r>
              <a:rPr lang="en-US" dirty="0" err="1"/>
              <a:t>Beckers</a:t>
            </a:r>
            <a:r>
              <a:rPr lang="en-US" dirty="0"/>
              <a:t>, Hans/</a:t>
            </a:r>
            <a:r>
              <a:rPr lang="en-US" dirty="0" err="1"/>
              <a:t>Moerkerke</a:t>
            </a:r>
            <a:r>
              <a:rPr lang="en-US" dirty="0"/>
              <a:t>, George (2017): Linking practice to theory in teacher education: A growth in cognitive structures. In: Teaching and Teacher Education 63, S. 314–325.</a:t>
            </a:r>
          </a:p>
          <a:p>
            <a:pPr marL="171450" indent="-171450">
              <a:buFont typeface="Arial" panose="020B0604020202020204" pitchFamily="34" charset="0"/>
              <a:buChar char="•"/>
            </a:pPr>
            <a:r>
              <a:rPr lang="de-DE" dirty="0"/>
              <a:t>Hußmann, S. et al. (2013). Gegenstandsorientierte Unterrichtsdesigns entwickeln und erforschen. In M. </a:t>
            </a:r>
            <a:r>
              <a:rPr lang="de-DE" dirty="0" err="1"/>
              <a:t>Komorek</a:t>
            </a:r>
            <a:r>
              <a:rPr lang="de-DE" dirty="0"/>
              <a:t> &amp; S. Prediger (Hrsg.), Der lange Weg zum Unterrichtsdesign, 19-36. </a:t>
            </a:r>
          </a:p>
          <a:p>
            <a:pPr marL="171450" indent="-171450">
              <a:buFont typeface="Arial" panose="020B0604020202020204" pitchFamily="34" charset="0"/>
              <a:buChar char="•"/>
            </a:pPr>
            <a:r>
              <a:rPr lang="en-US" dirty="0" err="1"/>
              <a:t>Oonk</a:t>
            </a:r>
            <a:r>
              <a:rPr lang="en-US" dirty="0"/>
              <a:t>, Wil/</a:t>
            </a:r>
            <a:r>
              <a:rPr lang="en-US" dirty="0" err="1"/>
              <a:t>Verloop</a:t>
            </a:r>
            <a:r>
              <a:rPr lang="en-US" dirty="0"/>
              <a:t>, Nico/</a:t>
            </a:r>
            <a:r>
              <a:rPr lang="en-US" dirty="0" err="1"/>
              <a:t>Gravemeijer</a:t>
            </a:r>
            <a:r>
              <a:rPr lang="en-US" dirty="0"/>
              <a:t>, </a:t>
            </a:r>
            <a:r>
              <a:rPr lang="en-US" dirty="0" err="1"/>
              <a:t>Koeno</a:t>
            </a:r>
            <a:r>
              <a:rPr lang="en-US" dirty="0"/>
              <a:t> P. E. (2020): Analyzing student teachers’ use of theory in their reflections on mathematics teaching practice. In: Mathematics Education Research Journal 32, S. 563–588.</a:t>
            </a:r>
          </a:p>
          <a:p>
            <a:pPr marL="171450" indent="-171450">
              <a:buFont typeface="Arial" panose="020B0604020202020204" pitchFamily="34" charset="0"/>
              <a:buChar char="•"/>
            </a:pPr>
            <a:r>
              <a:rPr lang="en-US" dirty="0"/>
              <a:t>Radovan, M. &amp; </a:t>
            </a:r>
            <a:r>
              <a:rPr lang="en-US" dirty="0" err="1"/>
              <a:t>Perdih</a:t>
            </a:r>
            <a:r>
              <a:rPr lang="en-US" dirty="0"/>
              <a:t>, M. (2018). </a:t>
            </a:r>
            <a:r>
              <a:rPr lang="en-US" dirty="0" err="1"/>
              <a:t>Analysing</a:t>
            </a:r>
            <a:r>
              <a:rPr lang="en-US" dirty="0"/>
              <a:t> Accessibility, Usability and Readability of Web-based Learning Materials – Case study of e-learning portals in Slovenia. Journal of e-Learning and</a:t>
            </a:r>
            <a:r>
              <a:rPr lang="de-DE" dirty="0"/>
              <a:t> </a:t>
            </a:r>
            <a:r>
              <a:rPr lang="en-US" dirty="0"/>
              <a:t>Knowledge Society, 14(1), 125-136.</a:t>
            </a:r>
          </a:p>
          <a:p>
            <a:endParaRPr lang="de-DE" sz="900" dirty="0"/>
          </a:p>
          <a:p>
            <a:endParaRPr lang="de-DE" dirty="0"/>
          </a:p>
        </p:txBody>
      </p:sp>
    </p:spTree>
    <p:extLst>
      <p:ext uri="{BB962C8B-B14F-4D97-AF65-F5344CB8AC3E}">
        <p14:creationId xmlns:p14="http://schemas.microsoft.com/office/powerpoint/2010/main" val="310985870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657</Words>
  <Application>Microsoft Macintosh PowerPoint</Application>
  <PresentationFormat>Benutzerdefiniert</PresentationFormat>
  <Paragraphs>66</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Larissa</vt:lpstr>
      <vt:lpstr>DEGREE 4.0: Digitale reflexive Lehrer*innenbildung:  videobasiert – barrierefrei – personalisiert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Thuy Nguyen</dc:creator>
  <cp:lastModifiedBy>Maximilian Gerick</cp:lastModifiedBy>
  <cp:revision>427</cp:revision>
  <cp:lastPrinted>2016-06-14T12:50:02Z</cp:lastPrinted>
  <dcterms:created xsi:type="dcterms:W3CDTF">2015-06-16T08:58:48Z</dcterms:created>
  <dcterms:modified xsi:type="dcterms:W3CDTF">2021-02-26T06:11:49Z</dcterms:modified>
</cp:coreProperties>
</file>